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487" r:id="rId2"/>
    <p:sldId id="486" r:id="rId3"/>
    <p:sldId id="481" r:id="rId4"/>
    <p:sldId id="482" r:id="rId5"/>
    <p:sldId id="483" r:id="rId6"/>
    <p:sldId id="476" r:id="rId7"/>
    <p:sldId id="477" r:id="rId8"/>
    <p:sldId id="478" r:id="rId9"/>
    <p:sldId id="479" r:id="rId10"/>
    <p:sldId id="484" r:id="rId11"/>
    <p:sldId id="480" r:id="rId12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02/10/2024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2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755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02/10/2024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microsoft.com/office/2007/relationships/hdphoto" Target="../media/hdphoto2.wdp"/><Relationship Id="rId9" Type="http://schemas.openxmlformats.org/officeDocument/2006/relationships/image" Target="../media/image20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28.jpeg"/><Relationship Id="rId18" Type="http://schemas.openxmlformats.org/officeDocument/2006/relationships/image" Target="../media/image31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image" Target="../media/image27.jpeg"/><Relationship Id="rId17" Type="http://schemas.openxmlformats.org/officeDocument/2006/relationships/image" Target="../media/image30.png"/><Relationship Id="rId25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.png"/><Relationship Id="rId20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24" Type="http://schemas.microsoft.com/office/2007/relationships/hdphoto" Target="../media/hdphoto4.wdp"/><Relationship Id="rId5" Type="http://schemas.openxmlformats.org/officeDocument/2006/relationships/image" Target="../media/image24.jpeg"/><Relationship Id="rId15" Type="http://schemas.openxmlformats.org/officeDocument/2006/relationships/image" Target="../media/image23.png"/><Relationship Id="rId23" Type="http://schemas.openxmlformats.org/officeDocument/2006/relationships/image" Target="../media/image33.png"/><Relationship Id="rId10" Type="http://schemas.openxmlformats.org/officeDocument/2006/relationships/image" Target="../media/image11.png"/><Relationship Id="rId19" Type="http://schemas.openxmlformats.org/officeDocument/2006/relationships/image" Target="../media/image32.png"/><Relationship Id="rId4" Type="http://schemas.openxmlformats.org/officeDocument/2006/relationships/image" Target="../media/image22.wmf"/><Relationship Id="rId9" Type="http://schemas.openxmlformats.org/officeDocument/2006/relationships/image" Target="../media/image26.jpeg"/><Relationship Id="rId14" Type="http://schemas.openxmlformats.org/officeDocument/2006/relationships/oleObject" Target="../embeddings/oleObject2.bin"/><Relationship Id="rId22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4C84F85-EB42-4305-97FE-E1B802979FFA}"/>
              </a:ext>
            </a:extLst>
          </p:cNvPr>
          <p:cNvCxnSpPr>
            <a:cxnSpLocks/>
          </p:cNvCxnSpPr>
          <p:nvPr/>
        </p:nvCxnSpPr>
        <p:spPr>
          <a:xfrm>
            <a:off x="9669385" y="1620315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310C177-A9E2-4605-9A69-D33EF9590CEC}"/>
              </a:ext>
            </a:extLst>
          </p:cNvPr>
          <p:cNvCxnSpPr>
            <a:cxnSpLocks/>
          </p:cNvCxnSpPr>
          <p:nvPr/>
        </p:nvCxnSpPr>
        <p:spPr>
          <a:xfrm>
            <a:off x="9389446" y="1625747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999C17F-A959-4603-AA6F-BA71EAA1E4FF}"/>
              </a:ext>
            </a:extLst>
          </p:cNvPr>
          <p:cNvCxnSpPr>
            <a:cxnSpLocks/>
          </p:cNvCxnSpPr>
          <p:nvPr/>
        </p:nvCxnSpPr>
        <p:spPr>
          <a:xfrm>
            <a:off x="6600205" y="1638528"/>
            <a:ext cx="16395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4D7CF8E-71FC-4D11-93AE-F8C3B3788378}"/>
              </a:ext>
            </a:extLst>
          </p:cNvPr>
          <p:cNvCxnSpPr>
            <a:cxnSpLocks/>
          </p:cNvCxnSpPr>
          <p:nvPr/>
        </p:nvCxnSpPr>
        <p:spPr>
          <a:xfrm>
            <a:off x="6901636" y="1633135"/>
            <a:ext cx="14724" cy="41786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F620424-345D-4899-A529-81CBFD3ABF1C}"/>
              </a:ext>
            </a:extLst>
          </p:cNvPr>
          <p:cNvCxnSpPr>
            <a:cxnSpLocks/>
          </p:cNvCxnSpPr>
          <p:nvPr/>
        </p:nvCxnSpPr>
        <p:spPr>
          <a:xfrm>
            <a:off x="3453044" y="1654793"/>
            <a:ext cx="0" cy="414310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C1D1AB-F6B1-4157-9D0B-5BF3EB4F523E}"/>
              </a:ext>
            </a:extLst>
          </p:cNvPr>
          <p:cNvCxnSpPr/>
          <p:nvPr/>
        </p:nvCxnSpPr>
        <p:spPr>
          <a:xfrm>
            <a:off x="3807903" y="1654793"/>
            <a:ext cx="0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2AE5DBA-1B32-474F-A8F3-7369D45CD123}"/>
              </a:ext>
            </a:extLst>
          </p:cNvPr>
          <p:cNvSpPr/>
          <p:nvPr/>
        </p:nvSpPr>
        <p:spPr>
          <a:xfrm>
            <a:off x="6875552" y="732980"/>
            <a:ext cx="2494286" cy="1230542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OQC: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Loss time to find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and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chop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stamp.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 loss of time to check stamps by a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ppearance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check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2AF4FE0-5971-45A5-BA6F-A99A7270C226}"/>
              </a:ext>
            </a:extLst>
          </p:cNvPr>
          <p:cNvSpPr/>
          <p:nvPr/>
        </p:nvSpPr>
        <p:spPr>
          <a:xfrm>
            <a:off x="497510" y="684135"/>
            <a:ext cx="2954839" cy="1260579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 manual control when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picking up samples 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 does not control quantity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of OQC pick-up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GB" sz="14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 </a:t>
            </a:r>
            <a:r>
              <a: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indicate shipment </a:t>
            </a:r>
            <a:r>
              <a:rPr lang="en-GB" sz="14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priority</a:t>
            </a:r>
            <a:endParaRPr lang="en-GB" sz="14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Right Arrow 37">
            <a:extLst>
              <a:ext uri="{FF2B5EF4-FFF2-40B4-BE49-F238E27FC236}">
                <a16:creationId xmlns:a16="http://schemas.microsoft.com/office/drawing/2014/main" id="{6DB9CB57-A423-4768-8639-D1EBE68A442E}"/>
              </a:ext>
            </a:extLst>
          </p:cNvPr>
          <p:cNvSpPr/>
          <p:nvPr/>
        </p:nvSpPr>
        <p:spPr>
          <a:xfrm>
            <a:off x="3529824" y="467610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F8D2AA-3694-46A9-B956-D45D2B55D4E9}"/>
              </a:ext>
            </a:extLst>
          </p:cNvPr>
          <p:cNvSpPr/>
          <p:nvPr/>
        </p:nvSpPr>
        <p:spPr>
          <a:xfrm>
            <a:off x="3763089" y="715205"/>
            <a:ext cx="2876282" cy="1226591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control weight check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Update OQC result not </a:t>
            </a:r>
            <a:r>
              <a:rPr lang="en-GB" sz="14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timely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Each </a:t>
            </a: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step is </a:t>
            </a:r>
            <a:r>
              <a:rPr lang="en-US" sz="14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an independent, easy-skip process</a:t>
            </a:r>
            <a:endParaRPr lang="en-GB" sz="1400" dirty="0" smtClean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make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report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B2016D10-45EA-41C3-9D29-F78251047E48}"/>
              </a:ext>
            </a:extLst>
          </p:cNvPr>
          <p:cNvSpPr/>
          <p:nvPr/>
        </p:nvSpPr>
        <p:spPr>
          <a:xfrm>
            <a:off x="9669385" y="715205"/>
            <a:ext cx="2502600" cy="1228796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t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SCM loss of time to confirm OQC inspection result to input WMS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7E919-FA92-4524-B57F-2264B1AEC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584" y="4839131"/>
            <a:ext cx="1149423" cy="675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16CC9-9249-448F-8D73-DE1C9F1C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221581" y="4417269"/>
            <a:ext cx="1811276" cy="105262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85777A4-61F1-445D-ADFF-100A826C24E4}"/>
              </a:ext>
            </a:extLst>
          </p:cNvPr>
          <p:cNvGrpSpPr/>
          <p:nvPr/>
        </p:nvGrpSpPr>
        <p:grpSpPr>
          <a:xfrm>
            <a:off x="10201641" y="2598605"/>
            <a:ext cx="1310651" cy="886913"/>
            <a:chOff x="5326681" y="3676724"/>
            <a:chExt cx="1234693" cy="86900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35CC6E-D8B1-4B14-B87C-D51517B7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6681" y="3676724"/>
              <a:ext cx="1234693" cy="869006"/>
            </a:xfrm>
            <a:prstGeom prst="rect">
              <a:avLst/>
            </a:prstGeom>
          </p:spPr>
        </p:pic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C36CC7FA-5A2A-4412-B5F9-B9844F6AE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906" y="4003961"/>
              <a:ext cx="1157140" cy="301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4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1F34C9-F025-469F-A354-76D4C190B910}"/>
              </a:ext>
            </a:extLst>
          </p:cNvPr>
          <p:cNvGrpSpPr/>
          <p:nvPr/>
        </p:nvGrpSpPr>
        <p:grpSpPr>
          <a:xfrm>
            <a:off x="4500208" y="3590781"/>
            <a:ext cx="1254037" cy="636198"/>
            <a:chOff x="5283504" y="3672650"/>
            <a:chExt cx="1336998" cy="94101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AF96FAD-0A88-4DE1-9157-33C0CB52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3504" y="3672650"/>
              <a:ext cx="1336998" cy="941010"/>
            </a:xfrm>
            <a:prstGeom prst="rect">
              <a:avLst/>
            </a:prstGeom>
          </p:spPr>
        </p:pic>
        <p:sp>
          <p:nvSpPr>
            <p:cNvPr id="41" name="Rectangle 1">
              <a:extLst>
                <a:ext uri="{FF2B5EF4-FFF2-40B4-BE49-F238E27FC236}">
                  <a16:creationId xmlns:a16="http://schemas.microsoft.com/office/drawing/2014/main" id="{F249ADD1-39F4-4342-A48C-CADE021E0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014" y="3826192"/>
              <a:ext cx="1157140" cy="682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server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3A6E6C-4051-4742-BC75-84718A2FC629}"/>
              </a:ext>
            </a:extLst>
          </p:cNvPr>
          <p:cNvCxnSpPr>
            <a:cxnSpLocks/>
          </p:cNvCxnSpPr>
          <p:nvPr/>
        </p:nvCxnSpPr>
        <p:spPr>
          <a:xfrm flipH="1">
            <a:off x="5131992" y="4283627"/>
            <a:ext cx="0" cy="518643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90DBBD3-1459-4E51-B933-7E62A22CF8B5}"/>
              </a:ext>
            </a:extLst>
          </p:cNvPr>
          <p:cNvGrpSpPr/>
          <p:nvPr/>
        </p:nvGrpSpPr>
        <p:grpSpPr>
          <a:xfrm>
            <a:off x="6852164" y="2114788"/>
            <a:ext cx="2123342" cy="1997266"/>
            <a:chOff x="10093135" y="3205332"/>
            <a:chExt cx="1871174" cy="244999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728D8F1-6181-4606-948B-EDF47DD712B4}"/>
                </a:ext>
              </a:extLst>
            </p:cNvPr>
            <p:cNvGrpSpPr/>
            <p:nvPr/>
          </p:nvGrpSpPr>
          <p:grpSpPr>
            <a:xfrm>
              <a:off x="10281267" y="4039786"/>
              <a:ext cx="1683042" cy="1615539"/>
              <a:chOff x="10281267" y="4039786"/>
              <a:chExt cx="1683042" cy="161553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B7D21DE-6514-43E9-A9AB-13F924A283FE}"/>
                  </a:ext>
                </a:extLst>
              </p:cNvPr>
              <p:cNvGrpSpPr/>
              <p:nvPr/>
            </p:nvGrpSpPr>
            <p:grpSpPr>
              <a:xfrm>
                <a:off x="10334891" y="4097283"/>
                <a:ext cx="1585609" cy="1464064"/>
                <a:chOff x="-7381889" y="6628290"/>
                <a:chExt cx="2814349" cy="251673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CAF26FDE-B256-4BC0-8B72-8524522B97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7381889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EF2A3DBD-08B8-49C5-9C05-A65A92111F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7381889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7BF5C5A0-4A2D-4A08-8E29-6D9D1B37F3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7381889" y="8357584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57495D95-A6B3-4B66-B7D4-1E3910AF4A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6430688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98D8D243-38BD-42EF-9262-AE0BC0CCA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6430688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F23213ED-94B3-4856-8ACB-7B318EEE4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6430688" y="8357584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AFDAC3D4-846C-48DD-BDAE-6A5317CE0D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5469286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C2DBC108-D37B-413D-B43B-33ACB8798F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5469286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3E446683-BC4B-4E59-81DA-3A26CB18DC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5469286" y="8357584"/>
                  <a:ext cx="901746" cy="787440"/>
                </a:xfrm>
                <a:prstGeom prst="rect">
                  <a:avLst/>
                </a:prstGeom>
              </p:spPr>
            </p:pic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EE998AF-D73F-44E8-AE33-D1F4D8D30C6D}"/>
                  </a:ext>
                </a:extLst>
              </p:cNvPr>
              <p:cNvSpPr/>
              <p:nvPr/>
            </p:nvSpPr>
            <p:spPr>
              <a:xfrm>
                <a:off x="10281267" y="4039786"/>
                <a:ext cx="1683042" cy="1615539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0981B4C-22AC-4A5A-A466-0B9D35036636}"/>
                </a:ext>
              </a:extLst>
            </p:cNvPr>
            <p:cNvSpPr/>
            <p:nvPr/>
          </p:nvSpPr>
          <p:spPr>
            <a:xfrm>
              <a:off x="10093135" y="3205332"/>
              <a:ext cx="1683042" cy="6644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FA warehouse</a:t>
              </a:r>
            </a:p>
            <a:p>
              <a:pPr algn="ctr"/>
              <a:r>
                <a:rPr lang="en-US" sz="1400" dirty="0">
                  <a:solidFill>
                    <a:srgbClr val="0000FF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(E-map control)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5655091" y="5128461"/>
            <a:ext cx="1079973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create Pallet ID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EFA6EA-5EF6-4620-9572-F14AA09C6BF6}"/>
              </a:ext>
            </a:extLst>
          </p:cNvPr>
          <p:cNvGrpSpPr/>
          <p:nvPr/>
        </p:nvGrpSpPr>
        <p:grpSpPr>
          <a:xfrm>
            <a:off x="1140307" y="4153215"/>
            <a:ext cx="1372834" cy="1009796"/>
            <a:chOff x="5283504" y="3682661"/>
            <a:chExt cx="1336998" cy="97809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29C6F44-13E1-46CE-8597-37B56A57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3504" y="3682661"/>
              <a:ext cx="1336998" cy="941010"/>
            </a:xfrm>
            <a:prstGeom prst="rect">
              <a:avLst/>
            </a:prstGeom>
          </p:spPr>
        </p:pic>
        <p:sp>
          <p:nvSpPr>
            <p:cNvPr id="73" name="Rectangle 1">
              <a:extLst>
                <a:ext uri="{FF2B5EF4-FFF2-40B4-BE49-F238E27FC236}">
                  <a16:creationId xmlns:a16="http://schemas.microsoft.com/office/drawing/2014/main" id="{C435D858-9389-4B22-9AF8-70CAD80C3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644" y="3866422"/>
              <a:ext cx="1090716" cy="794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 b="1" dirty="0" smtClean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Weight </a:t>
              </a:r>
              <a:r>
                <a:rPr lang="en-US" altLang="en-US" sz="12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check </a:t>
              </a:r>
              <a:endParaRPr lang="en-GB" altLang="en-US" sz="12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1F6FC5CF-5B8B-48AC-9BF7-CD0B1282CD90}"/>
              </a:ext>
            </a:extLst>
          </p:cNvPr>
          <p:cNvCxnSpPr>
            <a:cxnSpLocks/>
          </p:cNvCxnSpPr>
          <p:nvPr/>
        </p:nvCxnSpPr>
        <p:spPr>
          <a:xfrm>
            <a:off x="2785824" y="2689344"/>
            <a:ext cx="1710934" cy="1090380"/>
          </a:xfrm>
          <a:prstGeom prst="bentConnector3">
            <a:avLst>
              <a:gd name="adj1" fmla="val 50000"/>
            </a:avLst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1583153" y="2710027"/>
            <a:ext cx="153082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Pick sample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2D6E7DF-FF23-45A0-BCDF-826C4ADA3A1D}"/>
              </a:ext>
            </a:extLst>
          </p:cNvPr>
          <p:cNvSpPr/>
          <p:nvPr/>
        </p:nvSpPr>
        <p:spPr>
          <a:xfrm>
            <a:off x="3873695" y="4267855"/>
            <a:ext cx="1473928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Return sample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D229E3B-4209-4AC4-88F3-875DF6925639}"/>
              </a:ext>
            </a:extLst>
          </p:cNvPr>
          <p:cNvCxnSpPr>
            <a:cxnSpLocks/>
          </p:cNvCxnSpPr>
          <p:nvPr/>
        </p:nvCxnSpPr>
        <p:spPr>
          <a:xfrm>
            <a:off x="5778129" y="4999690"/>
            <a:ext cx="1418973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9BAD50C-5141-4AA0-BD12-EE5B4E954509}"/>
              </a:ext>
            </a:extLst>
          </p:cNvPr>
          <p:cNvSpPr/>
          <p:nvPr/>
        </p:nvSpPr>
        <p:spPr>
          <a:xfrm>
            <a:off x="6829203" y="4140638"/>
            <a:ext cx="1217680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In/Out location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896AAA05-F5DD-49BF-9E0A-03F1AD2C58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39" r="2393"/>
          <a:stretch/>
        </p:blipFill>
        <p:spPr>
          <a:xfrm>
            <a:off x="10060051" y="4385405"/>
            <a:ext cx="1646154" cy="8122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6EFF795-7451-4B15-BFD6-C73E3F2A9AFE}"/>
              </a:ext>
            </a:extLst>
          </p:cNvPr>
          <p:cNvSpPr/>
          <p:nvPr/>
        </p:nvSpPr>
        <p:spPr>
          <a:xfrm>
            <a:off x="9823080" y="5268333"/>
            <a:ext cx="1919127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OQC inspection result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D5A96D1-7BFA-47DB-8D45-D38BFFAC3049}"/>
              </a:ext>
            </a:extLst>
          </p:cNvPr>
          <p:cNvCxnSpPr>
            <a:cxnSpLocks/>
          </p:cNvCxnSpPr>
          <p:nvPr/>
        </p:nvCxnSpPr>
        <p:spPr>
          <a:xfrm flipV="1">
            <a:off x="8531648" y="4159038"/>
            <a:ext cx="0" cy="511415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489371-6465-4748-B287-07D91B8FC96C}"/>
              </a:ext>
            </a:extLst>
          </p:cNvPr>
          <p:cNvSpPr/>
          <p:nvPr/>
        </p:nvSpPr>
        <p:spPr>
          <a:xfrm>
            <a:off x="5118717" y="2859802"/>
            <a:ext cx="1405259" cy="798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Judgement all lot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AC5BD58-F9FF-4B75-81AA-84B8FEF6023A}"/>
              </a:ext>
            </a:extLst>
          </p:cNvPr>
          <p:cNvCxnSpPr>
            <a:cxnSpLocks/>
          </p:cNvCxnSpPr>
          <p:nvPr/>
        </p:nvCxnSpPr>
        <p:spPr>
          <a:xfrm flipV="1">
            <a:off x="9202361" y="3106265"/>
            <a:ext cx="957379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 flipV="1">
            <a:off x="10872211" y="3562691"/>
            <a:ext cx="10917" cy="664288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 flipV="1">
            <a:off x="8991827" y="5079193"/>
            <a:ext cx="982463" cy="1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106C547-E598-4472-BA3B-53C935193D65}"/>
              </a:ext>
            </a:extLst>
          </p:cNvPr>
          <p:cNvSpPr/>
          <p:nvPr/>
        </p:nvSpPr>
        <p:spPr>
          <a:xfrm>
            <a:off x="10014577" y="2160978"/>
            <a:ext cx="153082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SCM warehouse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45CE6BD-DEFC-4ECB-8931-CB598682C8D6}"/>
              </a:ext>
            </a:extLst>
          </p:cNvPr>
          <p:cNvSpPr/>
          <p:nvPr/>
        </p:nvSpPr>
        <p:spPr>
          <a:xfrm>
            <a:off x="526920" y="2115555"/>
            <a:ext cx="11532867" cy="36042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D95396E-7E06-4D43-92B8-D848A074C569}"/>
              </a:ext>
            </a:extLst>
          </p:cNvPr>
          <p:cNvGrpSpPr/>
          <p:nvPr/>
        </p:nvGrpSpPr>
        <p:grpSpPr>
          <a:xfrm>
            <a:off x="98671" y="426584"/>
            <a:ext cx="341194" cy="1515212"/>
            <a:chOff x="125861" y="1022737"/>
            <a:chExt cx="270733" cy="80242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2A67911-EC56-45B9-B0EB-10BA7A9F1EE5}"/>
                </a:ext>
              </a:extLst>
            </p:cNvPr>
            <p:cNvSpPr/>
            <p:nvPr/>
          </p:nvSpPr>
          <p:spPr>
            <a:xfrm>
              <a:off x="125861" y="1022737"/>
              <a:ext cx="270733" cy="8024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860BF70-ADBF-4119-96D5-871C0996E855}"/>
                </a:ext>
              </a:extLst>
            </p:cNvPr>
            <p:cNvSpPr/>
            <p:nvPr/>
          </p:nvSpPr>
          <p:spPr>
            <a:xfrm rot="16200000">
              <a:off x="-122630" y="1349768"/>
              <a:ext cx="794476" cy="14836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CURRENT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3DE44CF-CD68-4625-9FEB-ACF6817F92A3}"/>
              </a:ext>
            </a:extLst>
          </p:cNvPr>
          <p:cNvGrpSpPr/>
          <p:nvPr/>
        </p:nvGrpSpPr>
        <p:grpSpPr>
          <a:xfrm>
            <a:off x="82308" y="2115556"/>
            <a:ext cx="370945" cy="3616538"/>
            <a:chOff x="120787" y="1020897"/>
            <a:chExt cx="241858" cy="80363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A200BDB-055D-4443-A00C-B89288F1719E}"/>
                </a:ext>
              </a:extLst>
            </p:cNvPr>
            <p:cNvSpPr/>
            <p:nvPr/>
          </p:nvSpPr>
          <p:spPr>
            <a:xfrm>
              <a:off x="120787" y="1020897"/>
              <a:ext cx="241858" cy="80363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44B5AC-D10E-484A-A8AA-D74774949688}"/>
                </a:ext>
              </a:extLst>
            </p:cNvPr>
            <p:cNvSpPr/>
            <p:nvPr/>
          </p:nvSpPr>
          <p:spPr>
            <a:xfrm rot="16200000">
              <a:off x="-122630" y="1357678"/>
              <a:ext cx="794476" cy="13253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NEW SYSTEM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9F776B3-0837-4E15-BB5D-EDBDDAB7906F}"/>
              </a:ext>
            </a:extLst>
          </p:cNvPr>
          <p:cNvGrpSpPr/>
          <p:nvPr/>
        </p:nvGrpSpPr>
        <p:grpSpPr>
          <a:xfrm>
            <a:off x="73684" y="5801421"/>
            <a:ext cx="345609" cy="998522"/>
            <a:chOff x="120787" y="1022737"/>
            <a:chExt cx="241858" cy="802421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68518B9-FA58-468E-9AA3-3FBF70C2EE8F}"/>
                </a:ext>
              </a:extLst>
            </p:cNvPr>
            <p:cNvSpPr/>
            <p:nvPr/>
          </p:nvSpPr>
          <p:spPr>
            <a:xfrm>
              <a:off x="120787" y="1022737"/>
              <a:ext cx="241858" cy="8024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7655D9E-5C58-45FB-96C4-0B1DCA7C2598}"/>
                </a:ext>
              </a:extLst>
            </p:cNvPr>
            <p:cNvSpPr/>
            <p:nvPr/>
          </p:nvSpPr>
          <p:spPr>
            <a:xfrm rot="16200000">
              <a:off x="-144848" y="1359332"/>
              <a:ext cx="794476" cy="12923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AFTER</a:t>
              </a:r>
            </a:p>
          </p:txBody>
        </p:sp>
      </p:grpSp>
      <p:sp>
        <p:nvSpPr>
          <p:cNvPr id="103" name="Right Arrow 37">
            <a:extLst>
              <a:ext uri="{FF2B5EF4-FFF2-40B4-BE49-F238E27FC236}">
                <a16:creationId xmlns:a16="http://schemas.microsoft.com/office/drawing/2014/main" id="{F636B9DA-625F-4587-911C-4ED28CFBCED9}"/>
              </a:ext>
            </a:extLst>
          </p:cNvPr>
          <p:cNvSpPr/>
          <p:nvPr/>
        </p:nvSpPr>
        <p:spPr>
          <a:xfrm>
            <a:off x="6659461" y="467610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08" name="Right Arrow 37">
            <a:extLst>
              <a:ext uri="{FF2B5EF4-FFF2-40B4-BE49-F238E27FC236}">
                <a16:creationId xmlns:a16="http://schemas.microsoft.com/office/drawing/2014/main" id="{0D5ED0F8-9EDA-43EE-B327-00D4AB7181A2}"/>
              </a:ext>
            </a:extLst>
          </p:cNvPr>
          <p:cNvSpPr/>
          <p:nvPr/>
        </p:nvSpPr>
        <p:spPr>
          <a:xfrm>
            <a:off x="9429093" y="467610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CB3E46-6003-4C0D-A45A-E1540F02057E}"/>
              </a:ext>
            </a:extLst>
          </p:cNvPr>
          <p:cNvSpPr/>
          <p:nvPr/>
        </p:nvSpPr>
        <p:spPr>
          <a:xfrm>
            <a:off x="535387" y="5801421"/>
            <a:ext cx="2917657" cy="99763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S/N OQC </a:t>
            </a:r>
            <a:r>
              <a:rPr lang="en-US" sz="1400" dirty="0" smtClean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pickup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Indicate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models shipment priority</a:t>
            </a:r>
            <a:endParaRPr lang="en-US" sz="1400" dirty="0">
              <a:solidFill>
                <a:srgbClr val="0000FF"/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ECB56D4-4C8C-472B-A8A6-4C9E3A09B776}"/>
              </a:ext>
            </a:extLst>
          </p:cNvPr>
          <p:cNvSpPr/>
          <p:nvPr/>
        </p:nvSpPr>
        <p:spPr>
          <a:xfrm>
            <a:off x="3809082" y="5797897"/>
            <a:ext cx="2807518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bIns="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OQC &amp; Lot judgment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Reduce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job OQC</a:t>
            </a:r>
          </a:p>
          <a:p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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Save: 1,000H/year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6E16DE6-F4CF-42E2-88D8-D4942E5CF14C}"/>
              </a:ext>
            </a:extLst>
          </p:cNvPr>
          <p:cNvSpPr/>
          <p:nvPr/>
        </p:nvSpPr>
        <p:spPr>
          <a:xfrm>
            <a:off x="6911419" y="5797898"/>
            <a:ext cx="2502165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alt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FA: Save 213.4$/year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OQC: </a:t>
            </a: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∆2pax 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2E399C9-AE69-4080-8610-F56FDF9BD0AB}"/>
              </a:ext>
            </a:extLst>
          </p:cNvPr>
          <p:cNvSpPr/>
          <p:nvPr/>
        </p:nvSpPr>
        <p:spPr>
          <a:xfrm>
            <a:off x="9708403" y="5797897"/>
            <a:ext cx="2352109" cy="99629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SCM: Save 800H/year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C9BFAC-4BB9-4966-85F8-7E1FA0609F2A}"/>
              </a:ext>
            </a:extLst>
          </p:cNvPr>
          <p:cNvGrpSpPr/>
          <p:nvPr/>
        </p:nvGrpSpPr>
        <p:grpSpPr>
          <a:xfrm>
            <a:off x="2542465" y="3959117"/>
            <a:ext cx="1957743" cy="483321"/>
            <a:chOff x="2736081" y="3826133"/>
            <a:chExt cx="1557271" cy="539222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00C1F12-D692-4F3C-B065-A0B11B88443B}"/>
                </a:ext>
              </a:extLst>
            </p:cNvPr>
            <p:cNvCxnSpPr>
              <a:cxnSpLocks/>
            </p:cNvCxnSpPr>
            <p:nvPr/>
          </p:nvCxnSpPr>
          <p:spPr>
            <a:xfrm>
              <a:off x="3586480" y="3853457"/>
              <a:ext cx="706872" cy="0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B1AE92-B3A2-4EF4-A001-3E299909D356}"/>
                </a:ext>
              </a:extLst>
            </p:cNvPr>
            <p:cNvCxnSpPr/>
            <p:nvPr/>
          </p:nvCxnSpPr>
          <p:spPr>
            <a:xfrm>
              <a:off x="3606800" y="3826133"/>
              <a:ext cx="0" cy="539222"/>
            </a:xfrm>
            <a:prstGeom prst="line">
              <a:avLst/>
            </a:prstGeom>
            <a:ln w="571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76F54619-A811-4F09-818B-7C24469680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36081" y="4334460"/>
              <a:ext cx="870722" cy="0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ABAB201-4B99-446C-AA98-2D1580285CE0}"/>
              </a:ext>
            </a:extLst>
          </p:cNvPr>
          <p:cNvSpPr/>
          <p:nvPr/>
        </p:nvSpPr>
        <p:spPr>
          <a:xfrm>
            <a:off x="3973544" y="2148918"/>
            <a:ext cx="1096059" cy="378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8D68895-0AF2-497B-896E-6E2EEDFD6832}"/>
              </a:ext>
            </a:extLst>
          </p:cNvPr>
          <p:cNvCxnSpPr>
            <a:cxnSpLocks/>
          </p:cNvCxnSpPr>
          <p:nvPr/>
        </p:nvCxnSpPr>
        <p:spPr>
          <a:xfrm flipH="1">
            <a:off x="5158497" y="2360781"/>
            <a:ext cx="4402" cy="359367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H="1">
            <a:off x="5114065" y="3164354"/>
            <a:ext cx="0" cy="429857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 w="12700" cap="flat" cmpd="sng" algn="ctr">
            <a:noFill/>
            <a:prstDash val="solid"/>
            <a:miter lim="800000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r>
              <a:rPr lang="en-US" sz="1800" b="1" smtClean="0"/>
              <a:t>OQC DIGITAL SYSTEM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97510" y="416675"/>
            <a:ext cx="2955534" cy="27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Pick up simple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762516" y="417194"/>
            <a:ext cx="2865663" cy="284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OQC Inspection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9310" y="428010"/>
            <a:ext cx="2500528" cy="30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Chop stamp physical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9671456" y="426584"/>
            <a:ext cx="2500528" cy="30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Shipment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595EEC4-534B-49FA-B86E-4A9FB4653EBB}"/>
              </a:ext>
            </a:extLst>
          </p:cNvPr>
          <p:cNvGrpSpPr/>
          <p:nvPr/>
        </p:nvGrpSpPr>
        <p:grpSpPr>
          <a:xfrm>
            <a:off x="4713350" y="2626256"/>
            <a:ext cx="794599" cy="479052"/>
            <a:chOff x="0" y="0"/>
            <a:chExt cx="794599" cy="47905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36CA4A3-7F84-4945-AD0C-175FE433CDB7}"/>
                </a:ext>
              </a:extLst>
            </p:cNvPr>
            <p:cNvGrpSpPr/>
            <p:nvPr/>
          </p:nvGrpSpPr>
          <p:grpSpPr>
            <a:xfrm>
              <a:off x="0" y="59160"/>
              <a:ext cx="794599" cy="419892"/>
              <a:chOff x="0" y="59160"/>
              <a:chExt cx="818028" cy="419892"/>
            </a:xfrm>
          </p:grpSpPr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065A7FC7-7BC3-4E12-85FA-4F7F4DC48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59160"/>
                <a:ext cx="818028" cy="419892"/>
              </a:xfrm>
              <a:prstGeom prst="rect">
                <a:avLst/>
              </a:prstGeom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1D3FC5E-E9E9-4C24-B80F-75861CAB606A}"/>
                  </a:ext>
                </a:extLst>
              </p:cNvPr>
              <p:cNvSpPr/>
              <p:nvPr/>
            </p:nvSpPr>
            <p:spPr>
              <a:xfrm>
                <a:off x="123264" y="75638"/>
                <a:ext cx="582706" cy="2241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9139C55-FCD6-466E-A04B-F2134FB09ACE}"/>
                </a:ext>
              </a:extLst>
            </p:cNvPr>
            <p:cNvSpPr/>
            <p:nvPr/>
          </p:nvSpPr>
          <p:spPr>
            <a:xfrm>
              <a:off x="63367" y="0"/>
              <a:ext cx="688041" cy="3625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Software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D729624-5038-408F-8264-2AEDEDFA4B7B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4989253" y="2033049"/>
            <a:ext cx="258728" cy="575933"/>
            <a:chOff x="112060" y="-112060"/>
            <a:chExt cx="1499664" cy="1777790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4A4D43D-4CE1-4304-BFE5-56E9CD7E370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-27003" y="27003"/>
              <a:ext cx="1777790" cy="1499664"/>
              <a:chOff x="-27003" y="27003"/>
              <a:chExt cx="1439522" cy="1339701"/>
            </a:xfrm>
          </p:grpSpPr>
          <p:sp>
            <p:nvSpPr>
              <p:cNvPr id="137" name="Flowchart: Stored Data 136">
                <a:extLst>
                  <a:ext uri="{FF2B5EF4-FFF2-40B4-BE49-F238E27FC236}">
                    <a16:creationId xmlns:a16="http://schemas.microsoft.com/office/drawing/2014/main" id="{FEDF85AF-6AEA-444E-AC51-12F5ED90994F}"/>
                  </a:ext>
                </a:extLst>
              </p:cNvPr>
              <p:cNvSpPr/>
              <p:nvPr/>
            </p:nvSpPr>
            <p:spPr>
              <a:xfrm rot="11106135" flipH="1">
                <a:off x="76" y="411535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8" name="Flowchart: Stored Data 137">
                <a:extLst>
                  <a:ext uri="{FF2B5EF4-FFF2-40B4-BE49-F238E27FC236}">
                    <a16:creationId xmlns:a16="http://schemas.microsoft.com/office/drawing/2014/main" id="{A9BD808C-DA0A-4363-B417-BB9DD4208E9D}"/>
                  </a:ext>
                </a:extLst>
              </p:cNvPr>
              <p:cNvSpPr/>
              <p:nvPr/>
            </p:nvSpPr>
            <p:spPr>
              <a:xfrm rot="11106135">
                <a:off x="960745" y="439483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9" name="Flowchart: Stored Data 138">
                <a:extLst>
                  <a:ext uri="{FF2B5EF4-FFF2-40B4-BE49-F238E27FC236}">
                    <a16:creationId xmlns:a16="http://schemas.microsoft.com/office/drawing/2014/main" id="{34988745-0E12-4A38-B98D-23300DC7E83E}"/>
                  </a:ext>
                </a:extLst>
              </p:cNvPr>
              <p:cNvSpPr/>
              <p:nvPr/>
            </p:nvSpPr>
            <p:spPr>
              <a:xfrm rot="12403155">
                <a:off x="791217" y="735704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40" name="Flowchart: Stored Data 139">
                <a:extLst>
                  <a:ext uri="{FF2B5EF4-FFF2-40B4-BE49-F238E27FC236}">
                    <a16:creationId xmlns:a16="http://schemas.microsoft.com/office/drawing/2014/main" id="{4C2CE47E-D5B2-42BA-9470-D5EB8BD786B2}"/>
                  </a:ext>
                </a:extLst>
              </p:cNvPr>
              <p:cNvSpPr/>
              <p:nvPr/>
            </p:nvSpPr>
            <p:spPr>
              <a:xfrm rot="20416186">
                <a:off x="76" y="724526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22C4A24-6519-405F-94AE-8C06EA2F772C}"/>
                  </a:ext>
                </a:extLst>
              </p:cNvPr>
              <p:cNvSpPr/>
              <p:nvPr/>
            </p:nvSpPr>
            <p:spPr>
              <a:xfrm>
                <a:off x="87410" y="830723"/>
                <a:ext cx="873337" cy="5359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D37346A-6B29-41CE-8EB3-8A8DAA13E445}"/>
                  </a:ext>
                </a:extLst>
              </p:cNvPr>
              <p:cNvSpPr/>
              <p:nvPr/>
            </p:nvSpPr>
            <p:spPr>
              <a:xfrm>
                <a:off x="287764" y="763652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170A4F58-10CD-4FE4-BAC4-3A08F8B192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919" y="135586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F34B8A3F-9834-4A41-9E87-B60D0DDD8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003" y="27003"/>
                <a:ext cx="375291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C7D1E4F-52E2-4A8E-B205-705031321A6C}"/>
                </a:ext>
              </a:extLst>
            </p:cNvPr>
            <p:cNvSpPr/>
            <p:nvPr/>
          </p:nvSpPr>
          <p:spPr>
            <a:xfrm rot="5400000">
              <a:off x="1059368" y="797323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36" name="Moon 135">
              <a:extLst>
                <a:ext uri="{FF2B5EF4-FFF2-40B4-BE49-F238E27FC236}">
                  <a16:creationId xmlns:a16="http://schemas.microsoft.com/office/drawing/2014/main" id="{6F26ABBC-18AF-4B12-82F6-829AA9CFFC21}"/>
                </a:ext>
              </a:extLst>
            </p:cNvPr>
            <p:cNvSpPr/>
            <p:nvPr/>
          </p:nvSpPr>
          <p:spPr>
            <a:xfrm>
              <a:off x="848257" y="755232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989" y="2247660"/>
            <a:ext cx="781050" cy="733425"/>
          </a:xfrm>
          <a:prstGeom prst="rect">
            <a:avLst/>
          </a:prstGeom>
        </p:spPr>
      </p:pic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E77B406-2353-4F75-A62E-52F63B163BC6}"/>
              </a:ext>
            </a:extLst>
          </p:cNvPr>
          <p:cNvGrpSpPr/>
          <p:nvPr/>
        </p:nvGrpSpPr>
        <p:grpSpPr>
          <a:xfrm>
            <a:off x="1422501" y="2195214"/>
            <a:ext cx="710314" cy="502466"/>
            <a:chOff x="0" y="0"/>
            <a:chExt cx="604402" cy="552039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6DDA1964-18FE-4ECD-AC1C-A546769AC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CE653664-BE74-433A-9F34-C9DF868E3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49" y="260497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35D6FE23-587C-49FC-918E-8EE4BEAE9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422" y="276019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2" name="object 199">
            <a:extLst>
              <a:ext uri="{FF2B5EF4-FFF2-40B4-BE49-F238E27FC236}">
                <a16:creationId xmlns:a16="http://schemas.microsoft.com/office/drawing/2014/main" id="{0B2D1AE6-6459-405C-86DB-8DCFDD8B00A2}"/>
              </a:ext>
            </a:extLst>
          </p:cNvPr>
          <p:cNvSpPr/>
          <p:nvPr/>
        </p:nvSpPr>
        <p:spPr>
          <a:xfrm flipH="1">
            <a:off x="2332897" y="2221917"/>
            <a:ext cx="268941" cy="336177"/>
          </a:xfrm>
          <a:prstGeom prst="rect">
            <a:avLst/>
          </a:prstGeom>
          <a:blipFill>
            <a:blip r:embed="rId13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0CF157A2-6AE8-4FCB-B71D-EF5C2914698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7795" flipH="1" flipV="1">
            <a:off x="2206400" y="2133411"/>
            <a:ext cx="155722" cy="281400"/>
          </a:xfrm>
          <a:prstGeom prst="rect">
            <a:avLst/>
          </a:prstGeom>
        </p:spPr>
      </p:pic>
      <p:sp>
        <p:nvSpPr>
          <p:cNvPr id="154" name="Cube 153">
            <a:extLst>
              <a:ext uri="{FF2B5EF4-FFF2-40B4-BE49-F238E27FC236}">
                <a16:creationId xmlns:a16="http://schemas.microsoft.com/office/drawing/2014/main" id="{5428A02B-65BD-41BF-972A-1CA56C343C9D}"/>
              </a:ext>
            </a:extLst>
          </p:cNvPr>
          <p:cNvSpPr/>
          <p:nvPr/>
        </p:nvSpPr>
        <p:spPr>
          <a:xfrm>
            <a:off x="1797971" y="2137819"/>
            <a:ext cx="324970" cy="27566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D729624-5038-408F-8264-2AEDEDFA4B7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2301033" y="2293417"/>
            <a:ext cx="246529" cy="470647"/>
            <a:chOff x="112060" y="-112060"/>
            <a:chExt cx="1499664" cy="177779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B4A4D43D-4CE1-4304-BFE5-56E9CD7E370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-27003" y="27003"/>
              <a:ext cx="1777790" cy="1499664"/>
              <a:chOff x="-27003" y="27003"/>
              <a:chExt cx="1439522" cy="1339701"/>
            </a:xfrm>
          </p:grpSpPr>
          <p:sp>
            <p:nvSpPr>
              <p:cNvPr id="169" name="Flowchart: Stored Data 168">
                <a:extLst>
                  <a:ext uri="{FF2B5EF4-FFF2-40B4-BE49-F238E27FC236}">
                    <a16:creationId xmlns:a16="http://schemas.microsoft.com/office/drawing/2014/main" id="{FEDF85AF-6AEA-444E-AC51-12F5ED90994F}"/>
                  </a:ext>
                </a:extLst>
              </p:cNvPr>
              <p:cNvSpPr/>
              <p:nvPr/>
            </p:nvSpPr>
            <p:spPr>
              <a:xfrm rot="11106135" flipH="1">
                <a:off x="76" y="411535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0" name="Flowchart: Stored Data 169">
                <a:extLst>
                  <a:ext uri="{FF2B5EF4-FFF2-40B4-BE49-F238E27FC236}">
                    <a16:creationId xmlns:a16="http://schemas.microsoft.com/office/drawing/2014/main" id="{A9BD808C-DA0A-4363-B417-BB9DD4208E9D}"/>
                  </a:ext>
                </a:extLst>
              </p:cNvPr>
              <p:cNvSpPr/>
              <p:nvPr/>
            </p:nvSpPr>
            <p:spPr>
              <a:xfrm rot="11106135">
                <a:off x="960745" y="439483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1" name="Flowchart: Stored Data 170">
                <a:extLst>
                  <a:ext uri="{FF2B5EF4-FFF2-40B4-BE49-F238E27FC236}">
                    <a16:creationId xmlns:a16="http://schemas.microsoft.com/office/drawing/2014/main" id="{34988745-0E12-4A38-B98D-23300DC7E83E}"/>
                  </a:ext>
                </a:extLst>
              </p:cNvPr>
              <p:cNvSpPr/>
              <p:nvPr/>
            </p:nvSpPr>
            <p:spPr>
              <a:xfrm rot="12403155">
                <a:off x="791217" y="735704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2" name="Flowchart: Stored Data 171">
                <a:extLst>
                  <a:ext uri="{FF2B5EF4-FFF2-40B4-BE49-F238E27FC236}">
                    <a16:creationId xmlns:a16="http://schemas.microsoft.com/office/drawing/2014/main" id="{4C2CE47E-D5B2-42BA-9470-D5EB8BD786B2}"/>
                  </a:ext>
                </a:extLst>
              </p:cNvPr>
              <p:cNvSpPr/>
              <p:nvPr/>
            </p:nvSpPr>
            <p:spPr>
              <a:xfrm rot="20416186">
                <a:off x="76" y="724526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722C4A24-6519-405F-94AE-8C06EA2F772C}"/>
                  </a:ext>
                </a:extLst>
              </p:cNvPr>
              <p:cNvSpPr/>
              <p:nvPr/>
            </p:nvSpPr>
            <p:spPr>
              <a:xfrm>
                <a:off x="87410" y="830723"/>
                <a:ext cx="873337" cy="5359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0D37346A-6B29-41CE-8EB3-8A8DAA13E445}"/>
                  </a:ext>
                </a:extLst>
              </p:cNvPr>
              <p:cNvSpPr/>
              <p:nvPr/>
            </p:nvSpPr>
            <p:spPr>
              <a:xfrm>
                <a:off x="287764" y="763652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170A4F58-10CD-4FE4-BAC4-3A08F8B192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919" y="135586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F34B8A3F-9834-4A41-9E87-B60D0DDD8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003" y="27003"/>
                <a:ext cx="375291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CC7D1E4F-52E2-4A8E-B205-705031321A6C}"/>
                </a:ext>
              </a:extLst>
            </p:cNvPr>
            <p:cNvSpPr/>
            <p:nvPr/>
          </p:nvSpPr>
          <p:spPr>
            <a:xfrm rot="5400000">
              <a:off x="1059368" y="797323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68" name="Moon 167">
              <a:extLst>
                <a:ext uri="{FF2B5EF4-FFF2-40B4-BE49-F238E27FC236}">
                  <a16:creationId xmlns:a16="http://schemas.microsoft.com/office/drawing/2014/main" id="{6F26ABBC-18AF-4B12-82F6-829AA9CFFC21}"/>
                </a:ext>
              </a:extLst>
            </p:cNvPr>
            <p:cNvSpPr/>
            <p:nvPr/>
          </p:nvSpPr>
          <p:spPr>
            <a:xfrm>
              <a:off x="848257" y="755232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77" name="Picture 176">
            <a:extLst>
              <a:ext uri="{FF2B5EF4-FFF2-40B4-BE49-F238E27FC236}">
                <a16:creationId xmlns:a16="http://schemas.microsoft.com/office/drawing/2014/main" id="{B24EC3C5-C5ED-40E3-B398-32D24252415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92" y="2177469"/>
            <a:ext cx="198982" cy="17301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315708" y="3062751"/>
            <a:ext cx="124467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Weight check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2107" y="65063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40670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B9D4EC-1B07-4F4E-AD40-B6153FE1C7F2}"/>
              </a:ext>
            </a:extLst>
          </p:cNvPr>
          <p:cNvSpPr/>
          <p:nvPr/>
        </p:nvSpPr>
        <p:spPr>
          <a:xfrm>
            <a:off x="96140" y="454322"/>
            <a:ext cx="11991975" cy="661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Lot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Indication location at warehouse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F6D9631-E122-42D9-BBD2-99B7BF50D83C}"/>
              </a:ext>
            </a:extLst>
          </p:cNvPr>
          <p:cNvGrpSpPr/>
          <p:nvPr/>
        </p:nvGrpSpPr>
        <p:grpSpPr>
          <a:xfrm>
            <a:off x="7407744" y="1781856"/>
            <a:ext cx="1224760" cy="385890"/>
            <a:chOff x="845371" y="1988050"/>
            <a:chExt cx="1224760" cy="3858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97FAB2-428B-4F9A-9F9B-276ABCFCEE83}"/>
                </a:ext>
              </a:extLst>
            </p:cNvPr>
            <p:cNvSpPr/>
            <p:nvPr/>
          </p:nvSpPr>
          <p:spPr>
            <a:xfrm>
              <a:off x="845371" y="1988050"/>
              <a:ext cx="462684" cy="378022"/>
            </a:xfrm>
            <a:prstGeom prst="rect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51EF72-B2A8-4494-9423-8680F34105EC}"/>
                </a:ext>
              </a:extLst>
            </p:cNvPr>
            <p:cNvSpPr/>
            <p:nvPr/>
          </p:nvSpPr>
          <p:spPr>
            <a:xfrm>
              <a:off x="1315477" y="2003786"/>
              <a:ext cx="754654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B69AF0B-B229-49EF-9D88-799F9EB3998C}"/>
              </a:ext>
            </a:extLst>
          </p:cNvPr>
          <p:cNvGrpSpPr/>
          <p:nvPr/>
        </p:nvGrpSpPr>
        <p:grpSpPr>
          <a:xfrm>
            <a:off x="3116610" y="1766204"/>
            <a:ext cx="1655858" cy="386489"/>
            <a:chOff x="845371" y="2535543"/>
            <a:chExt cx="1655858" cy="38648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8ED907-0FAD-491B-A489-87A658428AA8}"/>
                </a:ext>
              </a:extLst>
            </p:cNvPr>
            <p:cNvSpPr/>
            <p:nvPr/>
          </p:nvSpPr>
          <p:spPr>
            <a:xfrm>
              <a:off x="845371" y="2535543"/>
              <a:ext cx="462684" cy="37802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0B7F39-AD6E-4092-AC60-008778389CB8}"/>
                </a:ext>
              </a:extLst>
            </p:cNvPr>
            <p:cNvSpPr/>
            <p:nvPr/>
          </p:nvSpPr>
          <p:spPr>
            <a:xfrm>
              <a:off x="1311769" y="2551878"/>
              <a:ext cx="1189460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91C3BA-7170-4619-B9B8-6EA370967207}"/>
              </a:ext>
            </a:extLst>
          </p:cNvPr>
          <p:cNvGrpSpPr/>
          <p:nvPr/>
        </p:nvGrpSpPr>
        <p:grpSpPr>
          <a:xfrm>
            <a:off x="9348082" y="1774671"/>
            <a:ext cx="1210142" cy="380947"/>
            <a:chOff x="3415949" y="1987579"/>
            <a:chExt cx="1210142" cy="38094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EC84F78-F41E-454C-B051-612206220D02}"/>
                </a:ext>
              </a:extLst>
            </p:cNvPr>
            <p:cNvSpPr/>
            <p:nvPr/>
          </p:nvSpPr>
          <p:spPr>
            <a:xfrm>
              <a:off x="3415949" y="1987579"/>
              <a:ext cx="462684" cy="37802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CDBA92-8C08-4D20-8B51-6A56FA740B6C}"/>
                </a:ext>
              </a:extLst>
            </p:cNvPr>
            <p:cNvSpPr/>
            <p:nvPr/>
          </p:nvSpPr>
          <p:spPr>
            <a:xfrm>
              <a:off x="3884663" y="2023164"/>
              <a:ext cx="741428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NG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5C34C6E-3117-4DD3-B5ED-3AB2CA0521A8}"/>
              </a:ext>
            </a:extLst>
          </p:cNvPr>
          <p:cNvGrpSpPr/>
          <p:nvPr/>
        </p:nvGrpSpPr>
        <p:grpSpPr>
          <a:xfrm>
            <a:off x="716274" y="1774671"/>
            <a:ext cx="2233372" cy="391730"/>
            <a:chOff x="3415949" y="2540004"/>
            <a:chExt cx="2233372" cy="39173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5FCB52-7D68-4DF3-8FBC-63F40E2364E2}"/>
                </a:ext>
              </a:extLst>
            </p:cNvPr>
            <p:cNvSpPr/>
            <p:nvPr/>
          </p:nvSpPr>
          <p:spPr>
            <a:xfrm>
              <a:off x="3415949" y="2540004"/>
              <a:ext cx="462684" cy="3780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C39045-06CA-4A60-909F-8BEA22B0BE94}"/>
                </a:ext>
              </a:extLst>
            </p:cNvPr>
            <p:cNvSpPr/>
            <p:nvPr/>
          </p:nvSpPr>
          <p:spPr>
            <a:xfrm>
              <a:off x="3882346" y="2586372"/>
              <a:ext cx="1766975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Not checked yet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B38713-A7C2-46D9-BA09-8D06E4147107}"/>
              </a:ext>
            </a:extLst>
          </p:cNvPr>
          <p:cNvGrpSpPr/>
          <p:nvPr/>
        </p:nvGrpSpPr>
        <p:grpSpPr>
          <a:xfrm>
            <a:off x="5101168" y="1766204"/>
            <a:ext cx="2246840" cy="418150"/>
            <a:chOff x="843493" y="3077208"/>
            <a:chExt cx="2246840" cy="41815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C14008-410C-48D0-B160-5D8D0746E0CD}"/>
                </a:ext>
              </a:extLst>
            </p:cNvPr>
            <p:cNvSpPr/>
            <p:nvPr/>
          </p:nvSpPr>
          <p:spPr>
            <a:xfrm>
              <a:off x="843493" y="3077208"/>
              <a:ext cx="462684" cy="3780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D6FE06-D3E1-46A0-995F-6A73CFF3AAF1}"/>
                </a:ext>
              </a:extLst>
            </p:cNvPr>
            <p:cNvSpPr/>
            <p:nvPr/>
          </p:nvSpPr>
          <p:spPr>
            <a:xfrm>
              <a:off x="1306177" y="3080346"/>
              <a:ext cx="1784156" cy="415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&lt;Can move pallet&gt;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C9B9A22-7FDA-4E6C-A988-16BF61FDA4A9}"/>
              </a:ext>
            </a:extLst>
          </p:cNvPr>
          <p:cNvSpPr/>
          <p:nvPr/>
        </p:nvSpPr>
        <p:spPr>
          <a:xfrm>
            <a:off x="583026" y="1246491"/>
            <a:ext cx="1931020" cy="344412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</a:rPr>
              <a:t>Status situation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BA0F2E-2332-4497-9910-ED0E459DB1FA}"/>
              </a:ext>
            </a:extLst>
          </p:cNvPr>
          <p:cNvSpPr/>
          <p:nvPr/>
        </p:nvSpPr>
        <p:spPr>
          <a:xfrm>
            <a:off x="583026" y="2322804"/>
            <a:ext cx="9291326" cy="16947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checked yet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OQC not taken sample yet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 (Sample Q’ty already checked over a half Q’ty of all sample)</a:t>
            </a:r>
          </a:p>
          <a:p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&lt;Can move pallet&gt;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OK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All Lot judgment OK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NG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Lot judged NG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C85859F-3CBA-40CE-AB47-873ABB4E1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9" r="2393"/>
          <a:stretch/>
        </p:blipFill>
        <p:spPr>
          <a:xfrm>
            <a:off x="583026" y="4523405"/>
            <a:ext cx="455624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F8DA061-71FF-4C56-B102-899B0F3C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337" y="4523405"/>
            <a:ext cx="283058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EEB090D-AD6F-4A4B-A714-63AD80DA661A}"/>
              </a:ext>
            </a:extLst>
          </p:cNvPr>
          <p:cNvSpPr/>
          <p:nvPr/>
        </p:nvSpPr>
        <p:spPr>
          <a:xfrm>
            <a:off x="538902" y="4132131"/>
            <a:ext cx="3675465" cy="341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 indication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904348-AEFC-4166-BB2B-BB97E9D44955}"/>
              </a:ext>
            </a:extLst>
          </p:cNvPr>
          <p:cNvSpPr/>
          <p:nvPr/>
        </p:nvSpPr>
        <p:spPr>
          <a:xfrm>
            <a:off x="5563852" y="4109851"/>
            <a:ext cx="4715929" cy="32731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Location indication at warehouse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C9A3EA-3ECF-45F4-822E-8DF1BDA62B1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739AA3-6C7D-4E0D-B675-756A3A00E42C}"/>
              </a:ext>
            </a:extLst>
          </p:cNvPr>
          <p:cNvSpPr/>
          <p:nvPr/>
        </p:nvSpPr>
        <p:spPr>
          <a:xfrm>
            <a:off x="583027" y="1666875"/>
            <a:ext cx="9799224" cy="603721"/>
          </a:xfrm>
          <a:prstGeom prst="roundRect">
            <a:avLst>
              <a:gd name="adj" fmla="val 10356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201" y="4523405"/>
            <a:ext cx="2830618" cy="13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47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9105153" y="1734957"/>
            <a:ext cx="1315864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8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9105156" y="1954743"/>
            <a:ext cx="696105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1081" y="805129"/>
          <a:ext cx="11074997" cy="5985407"/>
        </p:xfrm>
        <a:graphic>
          <a:graphicData uri="http://schemas.openxmlformats.org/drawingml/2006/table">
            <a:tbl>
              <a:tblPr firstRow="1" bandRow="1"/>
              <a:tblGrid>
                <a:gridCol w="429789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2879468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1182060">
                  <a:extLst>
                    <a:ext uri="{9D8B030D-6E8A-4147-A177-3AD203B41FA5}">
                      <a16:colId xmlns:a16="http://schemas.microsoft.com/office/drawing/2014/main" val="393331424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3940147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388394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14077358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3139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Items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Dept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Meeting, discuss, analyze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53018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Confirm shortage shipment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08057"/>
                  </a:ext>
                </a:extLst>
              </a:tr>
              <a:tr h="16546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Upload production plan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8650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Pick-up sample 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868714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Confirm Outer carton and inner box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9889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Modify weight check OQC 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47689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OQC normal inspection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39053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OQC Reliability inspection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Confirm all serial of product for ensure matching serial 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25128"/>
                  </a:ext>
                </a:extLst>
              </a:tr>
              <a:tr h="27034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Return sample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704990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Function OQC judgment all lot for production result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113607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for FA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329337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for SCM</a:t>
                      </a:r>
                      <a:endParaRPr lang="en-US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201010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with WMS of SCM</a:t>
                      </a:r>
                      <a:endParaRPr lang="en-US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808238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</a:t>
                      </a:r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daily OQC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72272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A8935F-29BC-4EDD-525F-F78768D88359}"/>
              </a:ext>
            </a:extLst>
          </p:cNvPr>
          <p:cNvCxnSpPr>
            <a:cxnSpLocks/>
          </p:cNvCxnSpPr>
          <p:nvPr/>
        </p:nvCxnSpPr>
        <p:spPr>
          <a:xfrm>
            <a:off x="5206262" y="1236934"/>
            <a:ext cx="1274007" cy="17101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9453208" y="501567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936619" y="640589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656627" y="627526"/>
            <a:ext cx="638103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7334003" y="477124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8688919" y="458105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Actual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9793745" y="458105"/>
            <a:ext cx="700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Go-live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9F81A4-721C-F6D0-F298-B42BE3C44D82}"/>
              </a:ext>
            </a:extLst>
          </p:cNvPr>
          <p:cNvCxnSpPr>
            <a:cxnSpLocks/>
          </p:cNvCxnSpPr>
          <p:nvPr/>
        </p:nvCxnSpPr>
        <p:spPr>
          <a:xfrm>
            <a:off x="6487286" y="1585622"/>
            <a:ext cx="438774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21226A-49F6-477C-6E3B-70EAE09B5799}"/>
              </a:ext>
            </a:extLst>
          </p:cNvPr>
          <p:cNvCxnSpPr>
            <a:cxnSpLocks/>
          </p:cNvCxnSpPr>
          <p:nvPr/>
        </p:nvCxnSpPr>
        <p:spPr>
          <a:xfrm>
            <a:off x="6532329" y="1904791"/>
            <a:ext cx="408441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B413F4-B4B8-5118-599F-132D64FFEC2F}"/>
              </a:ext>
            </a:extLst>
          </p:cNvPr>
          <p:cNvCxnSpPr>
            <a:cxnSpLocks/>
          </p:cNvCxnSpPr>
          <p:nvPr/>
        </p:nvCxnSpPr>
        <p:spPr>
          <a:xfrm>
            <a:off x="6965337" y="2246730"/>
            <a:ext cx="373252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DD995AA-0B32-B72B-E950-E08CC79680DC}"/>
              </a:ext>
            </a:extLst>
          </p:cNvPr>
          <p:cNvCxnSpPr>
            <a:cxnSpLocks/>
          </p:cNvCxnSpPr>
          <p:nvPr/>
        </p:nvCxnSpPr>
        <p:spPr>
          <a:xfrm>
            <a:off x="6937287" y="2561386"/>
            <a:ext cx="373252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6FC228-DB21-1604-2DED-157FF2A7BB2E}"/>
              </a:ext>
            </a:extLst>
          </p:cNvPr>
          <p:cNvCxnSpPr>
            <a:cxnSpLocks/>
          </p:cNvCxnSpPr>
          <p:nvPr/>
        </p:nvCxnSpPr>
        <p:spPr>
          <a:xfrm>
            <a:off x="5206262" y="1368693"/>
            <a:ext cx="1274007" cy="2907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804F2C-BA57-3DAF-BB24-DA8596425386}"/>
              </a:ext>
            </a:extLst>
          </p:cNvPr>
          <p:cNvCxnSpPr>
            <a:cxnSpLocks/>
          </p:cNvCxnSpPr>
          <p:nvPr/>
        </p:nvCxnSpPr>
        <p:spPr>
          <a:xfrm>
            <a:off x="7337517" y="2910846"/>
            <a:ext cx="410577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391247-B0A3-B7BF-2157-233F356DD87D}"/>
              </a:ext>
            </a:extLst>
          </p:cNvPr>
          <p:cNvCxnSpPr>
            <a:cxnSpLocks/>
          </p:cNvCxnSpPr>
          <p:nvPr/>
        </p:nvCxnSpPr>
        <p:spPr>
          <a:xfrm>
            <a:off x="7774220" y="3245520"/>
            <a:ext cx="363939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06B94C-4FEF-5CAC-621D-6C018CAE2D5D}"/>
              </a:ext>
            </a:extLst>
          </p:cNvPr>
          <p:cNvCxnSpPr>
            <a:cxnSpLocks/>
          </p:cNvCxnSpPr>
          <p:nvPr/>
        </p:nvCxnSpPr>
        <p:spPr>
          <a:xfrm>
            <a:off x="8164285" y="3576315"/>
            <a:ext cx="408528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198204B-892D-9CBE-9B69-6CD22E3A2F44}"/>
              </a:ext>
            </a:extLst>
          </p:cNvPr>
          <p:cNvCxnSpPr>
            <a:cxnSpLocks/>
          </p:cNvCxnSpPr>
          <p:nvPr/>
        </p:nvCxnSpPr>
        <p:spPr>
          <a:xfrm>
            <a:off x="8151222" y="3894170"/>
            <a:ext cx="408528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0130F72-9CC6-FF75-54E2-95CD85291C9A}"/>
              </a:ext>
            </a:extLst>
          </p:cNvPr>
          <p:cNvCxnSpPr>
            <a:cxnSpLocks/>
          </p:cNvCxnSpPr>
          <p:nvPr/>
        </p:nvCxnSpPr>
        <p:spPr>
          <a:xfrm>
            <a:off x="8159938" y="4382019"/>
            <a:ext cx="391481" cy="7101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54683DA-0A3B-16C3-A9EC-5F166CA0B036}"/>
              </a:ext>
            </a:extLst>
          </p:cNvPr>
          <p:cNvCxnSpPr>
            <a:cxnSpLocks/>
          </p:cNvCxnSpPr>
          <p:nvPr/>
        </p:nvCxnSpPr>
        <p:spPr>
          <a:xfrm flipV="1">
            <a:off x="8168214" y="4728754"/>
            <a:ext cx="779945" cy="14012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346811D-38E7-7AFF-DBD7-24BA7DE47715}"/>
              </a:ext>
            </a:extLst>
          </p:cNvPr>
          <p:cNvCxnSpPr>
            <a:cxnSpLocks/>
          </p:cNvCxnSpPr>
          <p:nvPr/>
        </p:nvCxnSpPr>
        <p:spPr>
          <a:xfrm flipV="1">
            <a:off x="8987348" y="5199017"/>
            <a:ext cx="757798" cy="749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DF490C-8174-5C30-15F9-EAD4B2298A36}"/>
              </a:ext>
            </a:extLst>
          </p:cNvPr>
          <p:cNvCxnSpPr>
            <a:cxnSpLocks/>
          </p:cNvCxnSpPr>
          <p:nvPr/>
        </p:nvCxnSpPr>
        <p:spPr>
          <a:xfrm flipV="1">
            <a:off x="8987348" y="5669281"/>
            <a:ext cx="757798" cy="9944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E62430C-2A2B-A5B5-0C09-2040AA686DBD}"/>
              </a:ext>
            </a:extLst>
          </p:cNvPr>
          <p:cNvCxnSpPr>
            <a:cxnSpLocks/>
          </p:cNvCxnSpPr>
          <p:nvPr/>
        </p:nvCxnSpPr>
        <p:spPr>
          <a:xfrm>
            <a:off x="9286054" y="6154043"/>
            <a:ext cx="751067" cy="466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D59FC6-374D-4F61-B71E-1B3F81E847A8}"/>
              </a:ext>
            </a:extLst>
          </p:cNvPr>
          <p:cNvCxnSpPr>
            <a:cxnSpLocks/>
          </p:cNvCxnSpPr>
          <p:nvPr/>
        </p:nvCxnSpPr>
        <p:spPr>
          <a:xfrm>
            <a:off x="6493428" y="1081225"/>
            <a:ext cx="25934" cy="562589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E62430C-2A2B-A5B5-0C09-2040AA686DBD}"/>
              </a:ext>
            </a:extLst>
          </p:cNvPr>
          <p:cNvCxnSpPr>
            <a:cxnSpLocks/>
          </p:cNvCxnSpPr>
          <p:nvPr/>
        </p:nvCxnSpPr>
        <p:spPr>
          <a:xfrm>
            <a:off x="8136200" y="6569305"/>
            <a:ext cx="1948075" cy="466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SCHEDULE OQC </a:t>
            </a:r>
            <a:r>
              <a:rPr lang="en-US" b="1" dirty="0"/>
              <a:t>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05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 w="12700" cap="flat" cmpd="sng" algn="ctr">
            <a:noFill/>
            <a:prstDash val="solid"/>
            <a:miter lim="800000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r>
              <a:rPr lang="en-US" sz="1800" b="1" smtClean="0"/>
              <a:t>OQC DIGITAL SYSTEM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302208" y="1021223"/>
            <a:ext cx="5484638" cy="4765628"/>
            <a:chOff x="341397" y="1061375"/>
            <a:chExt cx="3322395" cy="30591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28229BD-9A3B-44B1-8AE5-EAFBAE3D56A4}"/>
                </a:ext>
              </a:extLst>
            </p:cNvPr>
            <p:cNvGrpSpPr/>
            <p:nvPr/>
          </p:nvGrpSpPr>
          <p:grpSpPr>
            <a:xfrm>
              <a:off x="369972" y="1358978"/>
              <a:ext cx="276225" cy="2588832"/>
              <a:chOff x="28575" y="272448"/>
              <a:chExt cx="276225" cy="2588832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5BC961F-1468-4FE4-ACBA-481D6066E566}"/>
                  </a:ext>
                </a:extLst>
              </p:cNvPr>
              <p:cNvSpPr/>
              <p:nvPr/>
            </p:nvSpPr>
            <p:spPr>
              <a:xfrm>
                <a:off x="47625" y="272448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B76242-F962-487C-97B3-E76EFE5E214B}"/>
                  </a:ext>
                </a:extLst>
              </p:cNvPr>
              <p:cNvSpPr/>
              <p:nvPr/>
            </p:nvSpPr>
            <p:spPr>
              <a:xfrm>
                <a:off x="47625" y="596298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2E25C08-B063-411B-8088-E33A5B66A3A8}"/>
                  </a:ext>
                </a:extLst>
              </p:cNvPr>
              <p:cNvSpPr/>
              <p:nvPr/>
            </p:nvSpPr>
            <p:spPr>
              <a:xfrm>
                <a:off x="47625" y="920148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C37CE5D-41C9-41F5-BC55-22DDC5057228}"/>
                  </a:ext>
                </a:extLst>
              </p:cNvPr>
              <p:cNvSpPr/>
              <p:nvPr/>
            </p:nvSpPr>
            <p:spPr>
              <a:xfrm>
                <a:off x="47625" y="1253523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4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AF56319-0B7A-4DC0-A380-2B682D3826B1}"/>
                  </a:ext>
                </a:extLst>
              </p:cNvPr>
              <p:cNvSpPr/>
              <p:nvPr/>
            </p:nvSpPr>
            <p:spPr>
              <a:xfrm>
                <a:off x="47625" y="1586898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5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0EA3437-450E-42DD-A228-46AD139CCAD9}"/>
                  </a:ext>
                </a:extLst>
              </p:cNvPr>
              <p:cNvSpPr/>
              <p:nvPr/>
            </p:nvSpPr>
            <p:spPr>
              <a:xfrm>
                <a:off x="47625" y="1929798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6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3DD3D9F-72B5-4E17-84F6-1C52B3601108}"/>
                  </a:ext>
                </a:extLst>
              </p:cNvPr>
              <p:cNvSpPr/>
              <p:nvPr/>
            </p:nvSpPr>
            <p:spPr>
              <a:xfrm>
                <a:off x="38100" y="2282223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7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277B08D-F9E2-4544-A4A6-B0B878310E72}"/>
                  </a:ext>
                </a:extLst>
              </p:cNvPr>
              <p:cNvSpPr/>
              <p:nvPr/>
            </p:nvSpPr>
            <p:spPr>
              <a:xfrm>
                <a:off x="28575" y="2625123"/>
                <a:ext cx="257175" cy="2361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7B30CA-3E1B-4C42-8DCA-0CFF5B393F1C}"/>
                </a:ext>
              </a:extLst>
            </p:cNvPr>
            <p:cNvSpPr/>
            <p:nvPr/>
          </p:nvSpPr>
          <p:spPr>
            <a:xfrm>
              <a:off x="341397" y="1061375"/>
              <a:ext cx="631963" cy="2586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Steps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3BDE5F9B-1CCE-4DA1-AE20-C306B63C8EE5}"/>
                </a:ext>
              </a:extLst>
            </p:cNvPr>
            <p:cNvCxnSpPr>
              <a:stCxn id="28" idx="3"/>
            </p:cNvCxnSpPr>
            <p:nvPr/>
          </p:nvCxnSpPr>
          <p:spPr>
            <a:xfrm flipV="1">
              <a:off x="1711723" y="1760445"/>
              <a:ext cx="235050" cy="2126353"/>
            </a:xfrm>
            <a:prstGeom prst="bentConnector2">
              <a:avLst/>
            </a:prstGeom>
            <a:ln w="19050">
              <a:solidFill>
                <a:sysClr val="windowText" lastClr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2185DFC-742D-49AB-949F-CC97220B7C2B}"/>
                </a:ext>
              </a:extLst>
            </p:cNvPr>
            <p:cNvGrpSpPr/>
            <p:nvPr/>
          </p:nvGrpSpPr>
          <p:grpSpPr>
            <a:xfrm>
              <a:off x="723911" y="1400876"/>
              <a:ext cx="1021147" cy="2618030"/>
              <a:chOff x="28576" y="0"/>
              <a:chExt cx="1033876" cy="2618030"/>
            </a:xfrm>
          </p:grpSpPr>
          <p:sp>
            <p:nvSpPr>
              <p:cNvPr id="20" name="Rectangle: Rounded Corners 21">
                <a:extLst>
                  <a:ext uri="{FF2B5EF4-FFF2-40B4-BE49-F238E27FC236}">
                    <a16:creationId xmlns:a16="http://schemas.microsoft.com/office/drawing/2014/main" id="{84629BE9-94E4-469F-B425-E8A784AC01E6}"/>
                  </a:ext>
                </a:extLst>
              </p:cNvPr>
              <p:cNvSpPr/>
              <p:nvPr/>
            </p:nvSpPr>
            <p:spPr>
              <a:xfrm>
                <a:off x="47625" y="951332"/>
                <a:ext cx="990600" cy="36311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27432" tIns="0" rIns="27432" bIns="0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900" kern="120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6D22E5A-DF66-47D5-9130-51E80F3C0DE1}"/>
                  </a:ext>
                </a:extLst>
              </p:cNvPr>
              <p:cNvGrpSpPr/>
              <p:nvPr/>
            </p:nvGrpSpPr>
            <p:grpSpPr>
              <a:xfrm>
                <a:off x="28576" y="0"/>
                <a:ext cx="1033876" cy="2618030"/>
                <a:chOff x="28576" y="0"/>
                <a:chExt cx="1033876" cy="2618030"/>
              </a:xfrm>
            </p:grpSpPr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D5721BAD-343C-404C-B8F4-3752C55D38E4}"/>
                    </a:ext>
                  </a:extLst>
                </p:cNvPr>
                <p:cNvSpPr/>
                <p:nvPr/>
              </p:nvSpPr>
              <p:spPr>
                <a:xfrm>
                  <a:off x="47625" y="0"/>
                  <a:ext cx="1000125" cy="26421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7432" tIns="0" rIns="27432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90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Rectangle: Rounded Corners 21">
                  <a:extLst>
                    <a:ext uri="{FF2B5EF4-FFF2-40B4-BE49-F238E27FC236}">
                      <a16:creationId xmlns:a16="http://schemas.microsoft.com/office/drawing/2014/main" id="{C2BA390E-ED56-4B15-B166-2578D44E6971}"/>
                    </a:ext>
                  </a:extLst>
                </p:cNvPr>
                <p:cNvSpPr/>
                <p:nvPr/>
              </p:nvSpPr>
              <p:spPr>
                <a:xfrm>
                  <a:off x="47625" y="300161"/>
                  <a:ext cx="990600" cy="311592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7432" tIns="0" rIns="27432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1400" kern="120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Rectangle: Rounded Corners 21">
                  <a:extLst>
                    <a:ext uri="{FF2B5EF4-FFF2-40B4-BE49-F238E27FC236}">
                      <a16:creationId xmlns:a16="http://schemas.microsoft.com/office/drawing/2014/main" id="{06CC66DE-54FA-4E2F-AB5A-FC74B5B6E230}"/>
                    </a:ext>
                  </a:extLst>
                </p:cNvPr>
                <p:cNvSpPr/>
                <p:nvPr/>
              </p:nvSpPr>
              <p:spPr>
                <a:xfrm>
                  <a:off x="57150" y="638175"/>
                  <a:ext cx="971550" cy="28326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7432" tIns="0" rIns="27432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900" kern="120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Rectangle: Rounded Corners 21">
                  <a:extLst>
                    <a:ext uri="{FF2B5EF4-FFF2-40B4-BE49-F238E27FC236}">
                      <a16:creationId xmlns:a16="http://schemas.microsoft.com/office/drawing/2014/main" id="{C449E639-B18B-47CE-B37D-D5F98B078DD6}"/>
                    </a:ext>
                  </a:extLst>
                </p:cNvPr>
                <p:cNvSpPr/>
                <p:nvPr/>
              </p:nvSpPr>
              <p:spPr>
                <a:xfrm>
                  <a:off x="47625" y="1343025"/>
                  <a:ext cx="990600" cy="28326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7432" tIns="0" rIns="27432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900" kern="120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Rectangle: Rounded Corners 21">
                  <a:extLst>
                    <a:ext uri="{FF2B5EF4-FFF2-40B4-BE49-F238E27FC236}">
                      <a16:creationId xmlns:a16="http://schemas.microsoft.com/office/drawing/2014/main" id="{4E04426A-A57C-407C-97FE-EDA87C3954DB}"/>
                    </a:ext>
                  </a:extLst>
                </p:cNvPr>
                <p:cNvSpPr/>
                <p:nvPr/>
              </p:nvSpPr>
              <p:spPr>
                <a:xfrm>
                  <a:off x="47625" y="1676400"/>
                  <a:ext cx="990600" cy="28326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7432" tIns="0" rIns="27432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900" kern="120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Rectangle: Rounded Corners 21">
                  <a:extLst>
                    <a:ext uri="{FF2B5EF4-FFF2-40B4-BE49-F238E27FC236}">
                      <a16:creationId xmlns:a16="http://schemas.microsoft.com/office/drawing/2014/main" id="{69CBAD66-225C-4744-89F6-428676AB4EF4}"/>
                    </a:ext>
                  </a:extLst>
                </p:cNvPr>
                <p:cNvSpPr/>
                <p:nvPr/>
              </p:nvSpPr>
              <p:spPr>
                <a:xfrm>
                  <a:off x="38100" y="2019300"/>
                  <a:ext cx="990600" cy="28326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7432" tIns="0" rIns="27432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900" kern="120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Rectangle: Rounded Corners 21">
                  <a:extLst>
                    <a:ext uri="{FF2B5EF4-FFF2-40B4-BE49-F238E27FC236}">
                      <a16:creationId xmlns:a16="http://schemas.microsoft.com/office/drawing/2014/main" id="{6AE36E0F-1909-46F8-A089-857044318BA0}"/>
                    </a:ext>
                  </a:extLst>
                </p:cNvPr>
                <p:cNvSpPr/>
                <p:nvPr/>
              </p:nvSpPr>
              <p:spPr>
                <a:xfrm>
                  <a:off x="28576" y="2353815"/>
                  <a:ext cx="1000125" cy="26421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7432" tIns="0" rIns="27432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900">
                    <a:solidFill>
                      <a:schemeClr val="tx1"/>
                    </a:solidFill>
                    <a:latin typeface="Arial" panose="020B0604020202020204" pitchFamily="34" charset="0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Multiplication Sign 59">
                  <a:extLst>
                    <a:ext uri="{FF2B5EF4-FFF2-40B4-BE49-F238E27FC236}">
                      <a16:creationId xmlns:a16="http://schemas.microsoft.com/office/drawing/2014/main" id="{10475DFB-4070-417C-B42C-8AE2768AB937}"/>
                    </a:ext>
                  </a:extLst>
                </p:cNvPr>
                <p:cNvSpPr/>
                <p:nvPr/>
              </p:nvSpPr>
              <p:spPr>
                <a:xfrm>
                  <a:off x="866341" y="47625"/>
                  <a:ext cx="171216" cy="158636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0" name="Multiplication Sign 59">
                  <a:extLst>
                    <a:ext uri="{FF2B5EF4-FFF2-40B4-BE49-F238E27FC236}">
                      <a16:creationId xmlns:a16="http://schemas.microsoft.com/office/drawing/2014/main" id="{DC4EE1EC-6E5A-4DBA-9608-CB96B3BCA80A}"/>
                    </a:ext>
                  </a:extLst>
                </p:cNvPr>
                <p:cNvSpPr/>
                <p:nvPr/>
              </p:nvSpPr>
              <p:spPr>
                <a:xfrm>
                  <a:off x="866775" y="381000"/>
                  <a:ext cx="171216" cy="158636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1" name="Multiplication Sign 59">
                  <a:extLst>
                    <a:ext uri="{FF2B5EF4-FFF2-40B4-BE49-F238E27FC236}">
                      <a16:creationId xmlns:a16="http://schemas.microsoft.com/office/drawing/2014/main" id="{615E86B9-368C-46BE-962D-868D62434AB6}"/>
                    </a:ext>
                  </a:extLst>
                </p:cNvPr>
                <p:cNvSpPr/>
                <p:nvPr/>
              </p:nvSpPr>
              <p:spPr>
                <a:xfrm>
                  <a:off x="885825" y="1028700"/>
                  <a:ext cx="171216" cy="158636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2" name="Multiplication Sign 59">
                  <a:extLst>
                    <a:ext uri="{FF2B5EF4-FFF2-40B4-BE49-F238E27FC236}">
                      <a16:creationId xmlns:a16="http://schemas.microsoft.com/office/drawing/2014/main" id="{AF0E6839-00C0-48D7-9BB0-8BC99ECEF232}"/>
                    </a:ext>
                  </a:extLst>
                </p:cNvPr>
                <p:cNvSpPr/>
                <p:nvPr/>
              </p:nvSpPr>
              <p:spPr>
                <a:xfrm>
                  <a:off x="885825" y="1400175"/>
                  <a:ext cx="171216" cy="158636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3" name="Multiplication Sign 59">
                  <a:extLst>
                    <a:ext uri="{FF2B5EF4-FFF2-40B4-BE49-F238E27FC236}">
                      <a16:creationId xmlns:a16="http://schemas.microsoft.com/office/drawing/2014/main" id="{EA1F4447-1BFA-4FF3-90CD-22FC4206534B}"/>
                    </a:ext>
                  </a:extLst>
                </p:cNvPr>
                <p:cNvSpPr/>
                <p:nvPr/>
              </p:nvSpPr>
              <p:spPr>
                <a:xfrm>
                  <a:off x="876300" y="1724025"/>
                  <a:ext cx="171216" cy="158636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4" name="Multiplication Sign 59">
                  <a:extLst>
                    <a:ext uri="{FF2B5EF4-FFF2-40B4-BE49-F238E27FC236}">
                      <a16:creationId xmlns:a16="http://schemas.microsoft.com/office/drawing/2014/main" id="{0DFC30C7-DB38-45CB-9EBD-D1B48E2102AB}"/>
                    </a:ext>
                  </a:extLst>
                </p:cNvPr>
                <p:cNvSpPr/>
                <p:nvPr/>
              </p:nvSpPr>
              <p:spPr>
                <a:xfrm>
                  <a:off x="857250" y="2057400"/>
                  <a:ext cx="171216" cy="158636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6" name="Elbow Connector 35">
                  <a:extLst>
                    <a:ext uri="{FF2B5EF4-FFF2-40B4-BE49-F238E27FC236}">
                      <a16:creationId xmlns:a16="http://schemas.microsoft.com/office/drawing/2014/main" id="{F51B0C64-1153-4714-9813-DE1BB67CA727}"/>
                    </a:ext>
                  </a:extLst>
                </p:cNvPr>
                <p:cNvCxnSpPr/>
                <p:nvPr/>
              </p:nvCxnSpPr>
              <p:spPr>
                <a:xfrm flipH="1">
                  <a:off x="1006394" y="770283"/>
                  <a:ext cx="22306" cy="1064753"/>
                </a:xfrm>
                <a:prstGeom prst="bentConnector3">
                  <a:avLst>
                    <a:gd name="adj1" fmla="val -383265"/>
                  </a:avLst>
                </a:prstGeom>
                <a:ln>
                  <a:solidFill>
                    <a:sysClr val="windowText" lastClr="0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Elbow Connector 36">
                  <a:extLst>
                    <a:ext uri="{FF2B5EF4-FFF2-40B4-BE49-F238E27FC236}">
                      <a16:creationId xmlns:a16="http://schemas.microsoft.com/office/drawing/2014/main" id="{3ECFED00-0607-4222-9168-72AA520C2A67}"/>
                    </a:ext>
                  </a:extLst>
                </p:cNvPr>
                <p:cNvCxnSpPr/>
                <p:nvPr/>
              </p:nvCxnSpPr>
              <p:spPr>
                <a:xfrm flipH="1">
                  <a:off x="1029793" y="467219"/>
                  <a:ext cx="32659" cy="1699456"/>
                </a:xfrm>
                <a:prstGeom prst="bentConnector3">
                  <a:avLst>
                    <a:gd name="adj1" fmla="val -340563"/>
                  </a:avLst>
                </a:prstGeom>
                <a:ln>
                  <a:solidFill>
                    <a:sysClr val="windowText" lastClr="0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Rectangle: Rounded Corners 21">
              <a:extLst>
                <a:ext uri="{FF2B5EF4-FFF2-40B4-BE49-F238E27FC236}">
                  <a16:creationId xmlns:a16="http://schemas.microsoft.com/office/drawing/2014/main" id="{C3E620BD-1F7F-482E-9B98-621BC8E407FA}"/>
                </a:ext>
              </a:extLst>
            </p:cNvPr>
            <p:cNvSpPr/>
            <p:nvPr/>
          </p:nvSpPr>
          <p:spPr>
            <a:xfrm>
              <a:off x="2504228" y="1356052"/>
              <a:ext cx="1092891" cy="32136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7432" tIns="0" rIns="27432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 kern="12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" name="Rectangle: Rounded Corners 21">
              <a:extLst>
                <a:ext uri="{FF2B5EF4-FFF2-40B4-BE49-F238E27FC236}">
                  <a16:creationId xmlns:a16="http://schemas.microsoft.com/office/drawing/2014/main" id="{1BA2E362-0434-49B8-B4B8-275587BB7C92}"/>
                </a:ext>
              </a:extLst>
            </p:cNvPr>
            <p:cNvSpPr/>
            <p:nvPr/>
          </p:nvSpPr>
          <p:spPr>
            <a:xfrm>
              <a:off x="2505910" y="1757784"/>
              <a:ext cx="1102414" cy="3118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7432" tIns="0" rIns="27432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 kern="12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0" name="Rectangle: Rounded Corners 21">
              <a:extLst>
                <a:ext uri="{FF2B5EF4-FFF2-40B4-BE49-F238E27FC236}">
                  <a16:creationId xmlns:a16="http://schemas.microsoft.com/office/drawing/2014/main" id="{1A07C348-ACE1-4163-901D-E53CC490FC25}"/>
                </a:ext>
              </a:extLst>
            </p:cNvPr>
            <p:cNvSpPr/>
            <p:nvPr/>
          </p:nvSpPr>
          <p:spPr>
            <a:xfrm>
              <a:off x="2496386" y="2110209"/>
              <a:ext cx="1111939" cy="33089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7432" tIns="0" rIns="27432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 kern="12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" name="Rectangle: Rounded Corners 21">
              <a:extLst>
                <a:ext uri="{FF2B5EF4-FFF2-40B4-BE49-F238E27FC236}">
                  <a16:creationId xmlns:a16="http://schemas.microsoft.com/office/drawing/2014/main" id="{8FC9484C-3807-4883-96B9-9A96D8F582BA}"/>
                </a:ext>
              </a:extLst>
            </p:cNvPr>
            <p:cNvSpPr/>
            <p:nvPr/>
          </p:nvSpPr>
          <p:spPr>
            <a:xfrm>
              <a:off x="2505910" y="2481684"/>
              <a:ext cx="1102415" cy="3118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7432" tIns="0" rIns="27432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 kern="12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" name="Rectangle: Rounded Corners 21">
              <a:extLst>
                <a:ext uri="{FF2B5EF4-FFF2-40B4-BE49-F238E27FC236}">
                  <a16:creationId xmlns:a16="http://schemas.microsoft.com/office/drawing/2014/main" id="{87038C47-EBB4-4AD4-BC00-F10F3EDB50C6}"/>
                </a:ext>
              </a:extLst>
            </p:cNvPr>
            <p:cNvSpPr/>
            <p:nvPr/>
          </p:nvSpPr>
          <p:spPr>
            <a:xfrm>
              <a:off x="2505910" y="2842680"/>
              <a:ext cx="1121464" cy="44005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7432" tIns="0" rIns="27432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 kern="12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" name="Rectangle: Rounded Corners 21">
              <a:extLst>
                <a:ext uri="{FF2B5EF4-FFF2-40B4-BE49-F238E27FC236}">
                  <a16:creationId xmlns:a16="http://schemas.microsoft.com/office/drawing/2014/main" id="{DDF1DE68-7C6F-4FCF-A44E-08F651EEC6E4}"/>
                </a:ext>
              </a:extLst>
            </p:cNvPr>
            <p:cNvSpPr/>
            <p:nvPr/>
          </p:nvSpPr>
          <p:spPr>
            <a:xfrm>
              <a:off x="2496384" y="3329409"/>
              <a:ext cx="1126509" cy="3499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7432" tIns="0" rIns="27432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 kern="12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25D5E3C-DF45-4BD4-B49A-703E31EE3473}"/>
                </a:ext>
              </a:extLst>
            </p:cNvPr>
            <p:cNvGrpSpPr/>
            <p:nvPr/>
          </p:nvGrpSpPr>
          <p:grpSpPr>
            <a:xfrm>
              <a:off x="2104147" y="1301434"/>
              <a:ext cx="1559645" cy="2819109"/>
              <a:chOff x="19467" y="-8674"/>
              <a:chExt cx="1562101" cy="281910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C2C42FD-FC54-4AF6-B6A2-464C38E5630E}"/>
                  </a:ext>
                </a:extLst>
              </p:cNvPr>
              <p:cNvSpPr/>
              <p:nvPr/>
            </p:nvSpPr>
            <p:spPr>
              <a:xfrm>
                <a:off x="86143" y="295275"/>
                <a:ext cx="257175" cy="27048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solidFill>
                      <a:sysClr val="windowText" lastClr="000000"/>
                    </a:solidFill>
                  </a:rPr>
                  <a:t>9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A0A60DB-22C5-407F-8A95-867239301325}"/>
                  </a:ext>
                </a:extLst>
              </p:cNvPr>
              <p:cNvGrpSpPr/>
              <p:nvPr/>
            </p:nvGrpSpPr>
            <p:grpSpPr>
              <a:xfrm>
                <a:off x="19468" y="1619251"/>
                <a:ext cx="361950" cy="266700"/>
                <a:chOff x="19468" y="1619251"/>
                <a:chExt cx="342900" cy="257175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F5D11AAC-9532-42B9-B327-C200121D9E08}"/>
                    </a:ext>
                  </a:extLst>
                </p:cNvPr>
                <p:cNvSpPr/>
                <p:nvPr/>
              </p:nvSpPr>
              <p:spPr>
                <a:xfrm>
                  <a:off x="57568" y="1619251"/>
                  <a:ext cx="266700" cy="25717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000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3F959B6D-7A1C-4032-B3AA-71823D0604EC}"/>
                    </a:ext>
                  </a:extLst>
                </p:cNvPr>
                <p:cNvSpPr/>
                <p:nvPr/>
              </p:nvSpPr>
              <p:spPr>
                <a:xfrm>
                  <a:off x="19468" y="1619252"/>
                  <a:ext cx="342900" cy="22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100">
                      <a:solidFill>
                        <a:sysClr val="windowText" lastClr="000000"/>
                      </a:solidFill>
                    </a:rPr>
                    <a:t>12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5429A34C-96FE-4E08-A160-F15E368AA381}"/>
                  </a:ext>
                </a:extLst>
              </p:cNvPr>
              <p:cNvGrpSpPr/>
              <p:nvPr/>
            </p:nvGrpSpPr>
            <p:grpSpPr>
              <a:xfrm>
                <a:off x="28993" y="2028825"/>
                <a:ext cx="361950" cy="266700"/>
                <a:chOff x="28993" y="2028825"/>
                <a:chExt cx="361950" cy="266700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690B8151-4B40-4777-A999-1B24FCC25BF9}"/>
                    </a:ext>
                  </a:extLst>
                </p:cNvPr>
                <p:cNvSpPr/>
                <p:nvPr/>
              </p:nvSpPr>
              <p:spPr>
                <a:xfrm>
                  <a:off x="67093" y="2028825"/>
                  <a:ext cx="276226" cy="2667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000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7BF10125-9E9E-443C-9422-17960C81BE50}"/>
                    </a:ext>
                  </a:extLst>
                </p:cNvPr>
                <p:cNvSpPr/>
                <p:nvPr/>
              </p:nvSpPr>
              <p:spPr>
                <a:xfrm>
                  <a:off x="28993" y="2047875"/>
                  <a:ext cx="361950" cy="2381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100">
                      <a:solidFill>
                        <a:sysClr val="windowText" lastClr="000000"/>
                      </a:solidFill>
                    </a:rPr>
                    <a:t>13</a:t>
                  </a: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71AFF9E-C4B6-49A6-AAE0-AF048A577A97}"/>
                  </a:ext>
                </a:extLst>
              </p:cNvPr>
              <p:cNvGrpSpPr/>
              <p:nvPr/>
            </p:nvGrpSpPr>
            <p:grpSpPr>
              <a:xfrm>
                <a:off x="28993" y="1209675"/>
                <a:ext cx="342899" cy="276225"/>
                <a:chOff x="28993" y="1209675"/>
                <a:chExt cx="333374" cy="276225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74D7A6A8-C8E4-44F7-8A4F-3019E4D9F315}"/>
                    </a:ext>
                  </a:extLst>
                </p:cNvPr>
                <p:cNvSpPr/>
                <p:nvPr/>
              </p:nvSpPr>
              <p:spPr>
                <a:xfrm>
                  <a:off x="67093" y="1209675"/>
                  <a:ext cx="276225" cy="27622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000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E241D35E-812C-41A1-9F3C-FA635816FBD1}"/>
                    </a:ext>
                  </a:extLst>
                </p:cNvPr>
                <p:cNvSpPr/>
                <p:nvPr/>
              </p:nvSpPr>
              <p:spPr>
                <a:xfrm>
                  <a:off x="28993" y="1228725"/>
                  <a:ext cx="333374" cy="2190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100">
                      <a:solidFill>
                        <a:sysClr val="windowText" lastClr="000000"/>
                      </a:solidFill>
                    </a:rPr>
                    <a:t>11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962EB6F9-B2A5-4937-8B10-E2DEBF951A0F}"/>
                  </a:ext>
                </a:extLst>
              </p:cNvPr>
              <p:cNvGrpSpPr/>
              <p:nvPr/>
            </p:nvGrpSpPr>
            <p:grpSpPr>
              <a:xfrm>
                <a:off x="19468" y="2409825"/>
                <a:ext cx="361950" cy="276225"/>
                <a:chOff x="19468" y="2409825"/>
                <a:chExt cx="361950" cy="276225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36F4BE73-2D3E-481D-8174-9BA60FD601BA}"/>
                    </a:ext>
                  </a:extLst>
                </p:cNvPr>
                <p:cNvSpPr/>
                <p:nvPr/>
              </p:nvSpPr>
              <p:spPr>
                <a:xfrm>
                  <a:off x="57568" y="2409825"/>
                  <a:ext cx="285750" cy="27622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00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43AC5F92-FE0B-427C-984B-194CDB7AA02E}"/>
                    </a:ext>
                  </a:extLst>
                </p:cNvPr>
                <p:cNvSpPr/>
                <p:nvPr/>
              </p:nvSpPr>
              <p:spPr>
                <a:xfrm>
                  <a:off x="19468" y="2409825"/>
                  <a:ext cx="361950" cy="2381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100">
                      <a:solidFill>
                        <a:sysClr val="windowText" lastClr="000000"/>
                      </a:solidFill>
                    </a:rPr>
                    <a:t>14</a:t>
                  </a:r>
                </a:p>
              </p:txBody>
            </p:sp>
          </p:grp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E09D165-461D-4C71-9E7D-3B77F145FCDB}"/>
                  </a:ext>
                </a:extLst>
              </p:cNvPr>
              <p:cNvSpPr/>
              <p:nvPr/>
            </p:nvSpPr>
            <p:spPr>
              <a:xfrm>
                <a:off x="41390" y="589666"/>
                <a:ext cx="465009" cy="2586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45B6355-CBB8-4B15-952F-256B2F9C8EC0}"/>
                  </a:ext>
                </a:extLst>
              </p:cNvPr>
              <p:cNvSpPr/>
              <p:nvPr/>
            </p:nvSpPr>
            <p:spPr>
              <a:xfrm>
                <a:off x="41390" y="-8674"/>
                <a:ext cx="465009" cy="228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NG</a:t>
                </a: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744BA84-903F-4948-8924-B7F2972C343C}"/>
                  </a:ext>
                </a:extLst>
              </p:cNvPr>
              <p:cNvGrpSpPr/>
              <p:nvPr/>
            </p:nvGrpSpPr>
            <p:grpSpPr>
              <a:xfrm>
                <a:off x="19467" y="828675"/>
                <a:ext cx="371474" cy="257176"/>
                <a:chOff x="19467" y="828675"/>
                <a:chExt cx="361950" cy="257175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132B5767-D2A7-4544-8477-6A37EF50DB6F}"/>
                    </a:ext>
                  </a:extLst>
                </p:cNvPr>
                <p:cNvSpPr/>
                <p:nvPr/>
              </p:nvSpPr>
              <p:spPr>
                <a:xfrm>
                  <a:off x="67092" y="828675"/>
                  <a:ext cx="266700" cy="25717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000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D24C8073-EDD9-47EF-B314-5546F5558C70}"/>
                    </a:ext>
                  </a:extLst>
                </p:cNvPr>
                <p:cNvSpPr/>
                <p:nvPr/>
              </p:nvSpPr>
              <p:spPr>
                <a:xfrm>
                  <a:off x="19467" y="828675"/>
                  <a:ext cx="361950" cy="2381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100">
                      <a:solidFill>
                        <a:sysClr val="windowText" lastClr="000000"/>
                      </a:solidFill>
                    </a:rPr>
                    <a:t>10</a:t>
                  </a:r>
                </a:p>
              </p:txBody>
            </p:sp>
          </p:grp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B1FD185-C443-4688-8D56-C39BDB7A79D0}"/>
                  </a:ext>
                </a:extLst>
              </p:cNvPr>
              <p:cNvSpPr/>
              <p:nvPr/>
            </p:nvSpPr>
            <p:spPr>
              <a:xfrm>
                <a:off x="381418" y="417418"/>
                <a:ext cx="1200150" cy="2393017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</p:grpSp>
        <p:sp>
          <p:nvSpPr>
            <p:cNvPr id="65" name="Rectangle: Rounded Corners 21">
              <a:extLst>
                <a:ext uri="{FF2B5EF4-FFF2-40B4-BE49-F238E27FC236}">
                  <a16:creationId xmlns:a16="http://schemas.microsoft.com/office/drawing/2014/main" id="{114CD0A7-6FE9-4871-962B-B0B89DAE8C20}"/>
                </a:ext>
              </a:extLst>
            </p:cNvPr>
            <p:cNvSpPr/>
            <p:nvPr/>
          </p:nvSpPr>
          <p:spPr>
            <a:xfrm>
              <a:off x="2503568" y="3737228"/>
              <a:ext cx="1140516" cy="3429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7432" tIns="0" rIns="27432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 kern="12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9A7D975-9107-49AD-9DEC-78561BBC1689}"/>
                </a:ext>
              </a:extLst>
            </p:cNvPr>
            <p:cNvGrpSpPr/>
            <p:nvPr/>
          </p:nvGrpSpPr>
          <p:grpSpPr>
            <a:xfrm>
              <a:off x="2126036" y="1526511"/>
              <a:ext cx="358308" cy="399013"/>
              <a:chOff x="0" y="-8488"/>
              <a:chExt cx="358308" cy="399013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848EC32-3582-4804-A802-52747D06935C}"/>
                  </a:ext>
                </a:extLst>
              </p:cNvPr>
              <p:cNvCxnSpPr/>
              <p:nvPr/>
            </p:nvCxnSpPr>
            <p:spPr>
              <a:xfrm flipH="1">
                <a:off x="6468" y="0"/>
                <a:ext cx="1" cy="3905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FA712FDB-D4B9-4339-84EB-7A0D1688C01A}"/>
                  </a:ext>
                </a:extLst>
              </p:cNvPr>
              <p:cNvCxnSpPr/>
              <p:nvPr/>
            </p:nvCxnSpPr>
            <p:spPr>
              <a:xfrm flipV="1">
                <a:off x="3897" y="-8488"/>
                <a:ext cx="354411" cy="1242"/>
              </a:xfrm>
              <a:prstGeom prst="straightConnector1">
                <a:avLst/>
              </a:prstGeom>
              <a:ln w="19050">
                <a:solidFill>
                  <a:sysClr val="windowText" lastClr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F4DA483-C221-4E8E-A784-685758B95B3D}"/>
                  </a:ext>
                </a:extLst>
              </p:cNvPr>
              <p:cNvCxnSpPr/>
              <p:nvPr/>
            </p:nvCxnSpPr>
            <p:spPr>
              <a:xfrm flipV="1">
                <a:off x="0" y="389283"/>
                <a:ext cx="322192" cy="12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00F24E9-F0BB-45F4-ABCB-2C089E6BFEC0}"/>
                </a:ext>
              </a:extLst>
            </p:cNvPr>
            <p:cNvSpPr/>
            <p:nvPr/>
          </p:nvSpPr>
          <p:spPr>
            <a:xfrm>
              <a:off x="2500823" y="1361964"/>
              <a:ext cx="902390" cy="208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Notify NG error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for FA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  <a:p>
              <a:pPr algn="l"/>
              <a:endParaRPr lang="en-US" sz="14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AC55A2E-9A5B-4671-99CE-15F477E3CB70}"/>
                </a:ext>
              </a:extLst>
            </p:cNvPr>
            <p:cNvSpPr/>
            <p:nvPr/>
          </p:nvSpPr>
          <p:spPr>
            <a:xfrm>
              <a:off x="2510348" y="1753629"/>
              <a:ext cx="730940" cy="309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Find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Pallet ID &amp; F/G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  <a:p>
              <a:pPr algn="l"/>
              <a:endParaRPr lang="en-US" sz="14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1BC8986-6F27-4B1D-ABB7-A1EB760B20DB}"/>
                </a:ext>
              </a:extLst>
            </p:cNvPr>
            <p:cNvSpPr/>
            <p:nvPr/>
          </p:nvSpPr>
          <p:spPr>
            <a:xfrm>
              <a:off x="2481773" y="2122823"/>
              <a:ext cx="1074961" cy="22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Matching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Pallet ID &amp; Outer carton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  <a:p>
              <a:pPr algn="l"/>
              <a:endParaRPr lang="en-US" sz="140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E9AC137-7A1A-4419-9165-1934A6047D80}"/>
                </a:ext>
              </a:extLst>
            </p:cNvPr>
            <p:cNvSpPr/>
            <p:nvPr/>
          </p:nvSpPr>
          <p:spPr>
            <a:xfrm>
              <a:off x="2491298" y="2476389"/>
              <a:ext cx="911915" cy="2686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Record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Pallet ID &amp; S/N carton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  <a:p>
              <a:pPr algn="l"/>
              <a:endParaRPr lang="en-US" sz="14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DF434DA-2E50-4A83-BF48-4AD09F407090}"/>
                </a:ext>
              </a:extLst>
            </p:cNvPr>
            <p:cNvSpPr/>
            <p:nvPr/>
          </p:nvSpPr>
          <p:spPr>
            <a:xfrm>
              <a:off x="2501107" y="2894913"/>
              <a:ext cx="940490" cy="3406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Find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all lots same model, shift, date, </a:t>
              </a:r>
              <a:r>
                <a:rPr lang="en-US" sz="1400" baseline="0" dirty="0" smtClean="0">
                  <a:solidFill>
                    <a:sysClr val="windowText" lastClr="000000"/>
                  </a:solidFill>
                  <a:effectLst/>
                </a:rPr>
                <a:t>line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CAAEB88-C4A6-453F-8299-D07939FCB57B}"/>
                </a:ext>
              </a:extLst>
            </p:cNvPr>
            <p:cNvSpPr/>
            <p:nvPr/>
          </p:nvSpPr>
          <p:spPr>
            <a:xfrm>
              <a:off x="2510348" y="3325253"/>
              <a:ext cx="959540" cy="1845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Chop stamp physical all lots</a:t>
              </a:r>
            </a:p>
            <a:p>
              <a:pPr algn="l"/>
              <a:endParaRPr lang="en-US" sz="14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FA33105-9BFA-4919-8FFF-224311841BD6}"/>
                </a:ext>
              </a:extLst>
            </p:cNvPr>
            <p:cNvSpPr/>
            <p:nvPr/>
          </p:nvSpPr>
          <p:spPr>
            <a:xfrm>
              <a:off x="2532530" y="3768420"/>
              <a:ext cx="959540" cy="183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Report daily</a:t>
              </a:r>
            </a:p>
            <a:p>
              <a:pPr algn="l"/>
              <a:endParaRPr lang="en-US" sz="1400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217A346-0F31-4415-9442-B587DC0F3B2C}"/>
                </a:ext>
              </a:extLst>
            </p:cNvPr>
            <p:cNvSpPr/>
            <p:nvPr/>
          </p:nvSpPr>
          <p:spPr>
            <a:xfrm>
              <a:off x="736511" y="3392395"/>
              <a:ext cx="689113" cy="2056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Second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check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  <a:p>
              <a:pPr algn="l"/>
              <a:endParaRPr lang="en-US" sz="14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C21E627-05B7-4BAE-A117-C45415E423C8}"/>
                </a:ext>
              </a:extLst>
            </p:cNvPr>
            <p:cNvSpPr/>
            <p:nvPr/>
          </p:nvSpPr>
          <p:spPr>
            <a:xfrm>
              <a:off x="741157" y="1761783"/>
              <a:ext cx="637353" cy="1828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ysClr val="windowText" lastClr="000000"/>
                  </a:solidFill>
                  <a:effectLst/>
                </a:rPr>
                <a:t>First</a:t>
              </a:r>
              <a:r>
                <a:rPr lang="en-US" sz="1200" baseline="0" dirty="0">
                  <a:solidFill>
                    <a:sysClr val="windowText" lastClr="000000"/>
                  </a:solidFill>
                  <a:effectLst/>
                </a:rPr>
                <a:t> check</a:t>
              </a:r>
              <a:endParaRPr lang="en-US" sz="1200" dirty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D93491A-B358-40F6-BF73-EAF027C081F7}"/>
                </a:ext>
              </a:extLst>
            </p:cNvPr>
            <p:cNvSpPr/>
            <p:nvPr/>
          </p:nvSpPr>
          <p:spPr>
            <a:xfrm>
              <a:off x="736511" y="2383583"/>
              <a:ext cx="708163" cy="2259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OQC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inspection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  <a:p>
              <a:pPr algn="l"/>
              <a:endParaRPr lang="en-US" sz="14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EAE9E86-862F-42F5-9CA6-6CF513F9D77A}"/>
                </a:ext>
              </a:extLst>
            </p:cNvPr>
            <p:cNvSpPr/>
            <p:nvPr/>
          </p:nvSpPr>
          <p:spPr>
            <a:xfrm>
              <a:off x="726986" y="2770937"/>
              <a:ext cx="831987" cy="2409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Check S/N inner product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904ED30-AC5C-4849-8EC1-7A789EA69E16}"/>
                </a:ext>
              </a:extLst>
            </p:cNvPr>
            <p:cNvSpPr/>
            <p:nvPr/>
          </p:nvSpPr>
          <p:spPr>
            <a:xfrm>
              <a:off x="726985" y="3119412"/>
              <a:ext cx="889138" cy="1573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Weight 2nd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6E09539-E681-4DA2-8801-0E0051BADCE9}"/>
                </a:ext>
              </a:extLst>
            </p:cNvPr>
            <p:cNvSpPr/>
            <p:nvPr/>
          </p:nvSpPr>
          <p:spPr>
            <a:xfrm>
              <a:off x="712770" y="3779035"/>
              <a:ext cx="927238" cy="1642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Return sample</a:t>
              </a:r>
            </a:p>
            <a:p>
              <a:pPr algn="l"/>
              <a:endParaRPr lang="en-US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CDAEA5E-1F30-441A-9BE4-1728DBC0E573}"/>
                </a:ext>
              </a:extLst>
            </p:cNvPr>
            <p:cNvSpPr/>
            <p:nvPr/>
          </p:nvSpPr>
          <p:spPr>
            <a:xfrm>
              <a:off x="744956" y="1438431"/>
              <a:ext cx="927238" cy="2327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Pick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up</a:t>
              </a: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 sample</a:t>
              </a:r>
            </a:p>
            <a:p>
              <a:pPr algn="l"/>
              <a:endParaRPr lang="en-US" sz="14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D93491A-B358-40F6-BF73-EAF027C081F7}"/>
                </a:ext>
              </a:extLst>
            </p:cNvPr>
            <p:cNvSpPr/>
            <p:nvPr/>
          </p:nvSpPr>
          <p:spPr>
            <a:xfrm>
              <a:off x="726734" y="2026243"/>
              <a:ext cx="708163" cy="2514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OQC</a:t>
              </a:r>
              <a:r>
                <a:rPr lang="en-US" sz="1400" baseline="0" dirty="0">
                  <a:solidFill>
                    <a:sysClr val="windowText" lastClr="000000"/>
                  </a:solidFill>
                  <a:effectLst/>
                </a:rPr>
                <a:t> inspection</a:t>
              </a:r>
              <a:endParaRPr lang="en-US" sz="1400" dirty="0">
                <a:solidFill>
                  <a:sysClr val="windowText" lastClr="000000"/>
                </a:solidFill>
                <a:effectLst/>
              </a:endParaRPr>
            </a:p>
            <a:p>
              <a:pPr algn="l"/>
              <a:endParaRPr lang="en-US" sz="1400" dirty="0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1950070" y="1769595"/>
              <a:ext cx="1835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ounded Rectangular Callout 96">
            <a:extLst>
              <a:ext uri="{FF2B5EF4-FFF2-40B4-BE49-F238E27FC236}">
                <a16:creationId xmlns:a16="http://schemas.microsoft.com/office/drawing/2014/main" id="{4F529F5E-2278-46CB-AA89-C99B8F025EAC}"/>
              </a:ext>
            </a:extLst>
          </p:cNvPr>
          <p:cNvSpPr/>
          <p:nvPr/>
        </p:nvSpPr>
        <p:spPr>
          <a:xfrm>
            <a:off x="593101" y="6108586"/>
            <a:ext cx="4274715" cy="390657"/>
          </a:xfrm>
          <a:prstGeom prst="wedgeRoundRectCallout">
            <a:avLst>
              <a:gd name="adj1" fmla="val 26369"/>
              <a:gd name="adj2" fmla="val -131807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473A186-6C29-45C1-91C9-504A1E081DA5}"/>
              </a:ext>
            </a:extLst>
          </p:cNvPr>
          <p:cNvSpPr/>
          <p:nvPr/>
        </p:nvSpPr>
        <p:spPr>
          <a:xfrm>
            <a:off x="1630760" y="6183902"/>
            <a:ext cx="2849799" cy="241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>
                <a:solidFill>
                  <a:sysClr val="windowText" lastClr="000000"/>
                </a:solidFill>
                <a:effectLst/>
              </a:rPr>
              <a:t>OQC c</a:t>
            </a:r>
            <a:r>
              <a:rPr lang="en-US" sz="1400" b="1">
                <a:solidFill>
                  <a:sysClr val="windowText" lastClr="000000"/>
                </a:solidFill>
              </a:rPr>
              <a:t>hop stamp procedure</a:t>
            </a:r>
          </a:p>
        </p:txBody>
      </p:sp>
      <p:sp>
        <p:nvSpPr>
          <p:cNvPr id="99" name="Multiplication Sign 59">
            <a:extLst>
              <a:ext uri="{FF2B5EF4-FFF2-40B4-BE49-F238E27FC236}">
                <a16:creationId xmlns:a16="http://schemas.microsoft.com/office/drawing/2014/main" id="{615E86B9-368C-46BE-962D-868D62434AB6}"/>
              </a:ext>
            </a:extLst>
          </p:cNvPr>
          <p:cNvSpPr/>
          <p:nvPr/>
        </p:nvSpPr>
        <p:spPr>
          <a:xfrm>
            <a:off x="2287906" y="2650791"/>
            <a:ext cx="279165" cy="24712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DD84073A-F099-4E27-AFA6-365E48BF6F65}"/>
              </a:ext>
            </a:extLst>
          </p:cNvPr>
          <p:cNvSpPr/>
          <p:nvPr/>
        </p:nvSpPr>
        <p:spPr>
          <a:xfrm rot="5400000">
            <a:off x="5695510" y="3140426"/>
            <a:ext cx="1445064" cy="563468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096201B-C668-482C-955E-F00B1D5F5C92}"/>
              </a:ext>
            </a:extLst>
          </p:cNvPr>
          <p:cNvSpPr/>
          <p:nvPr/>
        </p:nvSpPr>
        <p:spPr>
          <a:xfrm>
            <a:off x="6750589" y="1034309"/>
            <a:ext cx="1362075" cy="258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defTabSz="914400"/>
            <a:r>
              <a:rPr lang="en-US" sz="1600" b="1" dirty="0">
                <a:solidFill>
                  <a:sysClr val="windowText" lastClr="000000"/>
                </a:solidFill>
                <a:latin typeface="Calibri" panose="020F0502020204030204"/>
              </a:rPr>
              <a:t>Analysis</a:t>
            </a:r>
            <a:r>
              <a:rPr lang="en-US" sz="1400" b="1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6984576" y="1570580"/>
            <a:ext cx="2587583" cy="4205536"/>
            <a:chOff x="7431628" y="1581315"/>
            <a:chExt cx="2430956" cy="3708728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C94174F-CD3D-4037-8003-E09D4882D6BA}"/>
                </a:ext>
              </a:extLst>
            </p:cNvPr>
            <p:cNvSpPr/>
            <p:nvPr/>
          </p:nvSpPr>
          <p:spPr>
            <a:xfrm>
              <a:off x="7431628" y="4134127"/>
              <a:ext cx="2425703" cy="11097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/>
              <a:endParaRPr lang="en-US" sz="1100">
                <a:solidFill>
                  <a:sysClr val="windowText" lastClr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050B39E-7F13-486B-8EA8-22B27BFE810D}"/>
                </a:ext>
              </a:extLst>
            </p:cNvPr>
            <p:cNvSpPr/>
            <p:nvPr/>
          </p:nvSpPr>
          <p:spPr>
            <a:xfrm>
              <a:off x="7431630" y="2855190"/>
              <a:ext cx="2430954" cy="11130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/>
              <a:endParaRPr lang="en-US" sz="1100">
                <a:solidFill>
                  <a:sysClr val="windowText" lastClr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73E8035-D804-4ED6-A514-684B5CDF1377}"/>
                </a:ext>
              </a:extLst>
            </p:cNvPr>
            <p:cNvSpPr/>
            <p:nvPr/>
          </p:nvSpPr>
          <p:spPr>
            <a:xfrm>
              <a:off x="7510123" y="1700264"/>
              <a:ext cx="2120768" cy="894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OQC inspection result </a:t>
              </a:r>
              <a:r>
                <a:rPr lang="en-US" sz="1400" b="1" dirty="0">
                  <a:solidFill>
                    <a:sysClr val="windowText" lastClr="000000"/>
                  </a:solidFill>
                  <a:effectLst/>
                </a:rPr>
                <a:t>no link</a:t>
              </a: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 FA &amp; SCM system, easy mistake. (</a:t>
              </a:r>
              <a:r>
                <a:rPr lang="en-US" sz="1400" b="1" dirty="0">
                  <a:solidFill>
                    <a:sysClr val="windowText" lastClr="000000"/>
                  </a:solidFill>
                  <a:effectLst/>
                </a:rPr>
                <a:t>7 steps</a:t>
              </a: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)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4730467-E1E1-4DFD-952B-9896CB70E887}"/>
                </a:ext>
              </a:extLst>
            </p:cNvPr>
            <p:cNvSpPr/>
            <p:nvPr/>
          </p:nvSpPr>
          <p:spPr>
            <a:xfrm>
              <a:off x="7431629" y="1581315"/>
              <a:ext cx="2425703" cy="11687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46C36C6-3D3D-47BF-A37C-8D79D5A435C7}"/>
                </a:ext>
              </a:extLst>
            </p:cNvPr>
            <p:cNvSpPr/>
            <p:nvPr/>
          </p:nvSpPr>
          <p:spPr>
            <a:xfrm>
              <a:off x="7431630" y="3050153"/>
              <a:ext cx="2199261" cy="6072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All procedures are </a:t>
              </a:r>
              <a:r>
                <a:rPr lang="en-US" sz="1400" b="1" dirty="0">
                  <a:solidFill>
                    <a:sysClr val="windowText" lastClr="000000"/>
                  </a:solidFill>
                  <a:effectLst/>
                </a:rPr>
                <a:t>manual by Excel</a:t>
              </a: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, loss time </a:t>
              </a:r>
              <a:r>
                <a:rPr lang="en-US" sz="1400" b="1" dirty="0">
                  <a:solidFill>
                    <a:sysClr val="windowText" lastClr="000000"/>
                  </a:solidFill>
                  <a:effectLst/>
                </a:rPr>
                <a:t>to traceability</a:t>
              </a: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, and skip processes.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07512A-48B6-4380-91BB-5EA94C5CCD2D}"/>
                </a:ext>
              </a:extLst>
            </p:cNvPr>
            <p:cNvSpPr/>
            <p:nvPr/>
          </p:nvSpPr>
          <p:spPr>
            <a:xfrm>
              <a:off x="7510123" y="4040902"/>
              <a:ext cx="2066887" cy="1249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The results of the inspection process are </a:t>
              </a:r>
              <a:r>
                <a:rPr lang="en-US" sz="1400" b="1" dirty="0">
                  <a:solidFill>
                    <a:sysClr val="windowText" lastClr="000000"/>
                  </a:solidFill>
                  <a:effectLst/>
                </a:rPr>
                <a:t>manually stamped</a:t>
              </a:r>
              <a:r>
                <a:rPr lang="en-US" sz="1400" dirty="0">
                  <a:solidFill>
                    <a:sysClr val="windowText" lastClr="000000"/>
                  </a:solidFill>
                  <a:effectLst/>
                </a:rPr>
                <a:t>. Loss of time to stamp.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85712" y="472719"/>
            <a:ext cx="4437552" cy="382471"/>
            <a:chOff x="2854911" y="4406912"/>
            <a:chExt cx="3068776" cy="263315"/>
          </a:xfrm>
        </p:grpSpPr>
        <p:sp>
          <p:nvSpPr>
            <p:cNvPr id="121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2954806" y="4408004"/>
              <a:ext cx="2862263" cy="2455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Overview of the OQC inspection </a:t>
              </a:r>
              <a:r>
                <a:rPr lang="en-US" sz="14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process</a:t>
              </a:r>
              <a:endParaRPr lang="en-US" sz="14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89145" y="1383728"/>
            <a:ext cx="5602203" cy="4507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794277" y="1331476"/>
            <a:ext cx="2996838" cy="45598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8433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</a:t>
            </a: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sample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64916" y="782535"/>
            <a:ext cx="12092822" cy="27654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800" b="1" dirty="0"/>
              <a:t>OQC DIGITAL SYSTEM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359291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AD6E9D7-C448-4769-87FE-5A47636C3D9C}"/>
              </a:ext>
            </a:extLst>
          </p:cNvPr>
          <p:cNvSpPr/>
          <p:nvPr/>
        </p:nvSpPr>
        <p:spPr>
          <a:xfrm>
            <a:off x="8587134" y="5357846"/>
            <a:ext cx="877693" cy="707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link weight FA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34EF8E75-AD49-4459-B02F-10A229BC616A}"/>
              </a:ext>
            </a:extLst>
          </p:cNvPr>
          <p:cNvCxnSpPr/>
          <p:nvPr/>
        </p:nvCxnSpPr>
        <p:spPr>
          <a:xfrm flipV="1">
            <a:off x="1682702" y="4536324"/>
            <a:ext cx="9028685" cy="2"/>
          </a:xfrm>
          <a:prstGeom prst="straightConnector1">
            <a:avLst/>
          </a:prstGeom>
          <a:ln w="12700">
            <a:solidFill>
              <a:sysClr val="windowText" lastClr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8C6E9B2-118B-401B-955E-4A2371DB406D}"/>
              </a:ext>
            </a:extLst>
          </p:cNvPr>
          <p:cNvGrpSpPr/>
          <p:nvPr/>
        </p:nvGrpSpPr>
        <p:grpSpPr>
          <a:xfrm>
            <a:off x="4731506" y="5180414"/>
            <a:ext cx="1606146" cy="1500003"/>
            <a:chOff x="1754232" y="591612"/>
            <a:chExt cx="922911" cy="456848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ED5DBB7C-436A-4EB8-AEF1-1368F7DA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54232" y="591612"/>
              <a:ext cx="922911" cy="456848"/>
            </a:xfrm>
            <a:prstGeom prst="rect">
              <a:avLst/>
            </a:prstGeom>
          </p:spPr>
        </p:pic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7831CDA-322B-4331-8B4D-A63DE7677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733" y="760958"/>
              <a:ext cx="795130" cy="151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server OQC</a:t>
              </a:r>
            </a:p>
          </p:txBody>
        </p:sp>
      </p:grpSp>
      <p:pic>
        <p:nvPicPr>
          <p:cNvPr id="190" name="Picture 189">
            <a:extLst>
              <a:ext uri="{FF2B5EF4-FFF2-40B4-BE49-F238E27FC236}">
                <a16:creationId xmlns:a16="http://schemas.microsoft.com/office/drawing/2014/main" id="{37C4D034-232E-4BD1-A1FA-93BD75044F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09" y="4993376"/>
            <a:ext cx="1009893" cy="926498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F7726433-616F-4DBD-8A71-67D4CD3ADF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1521194" y="5012688"/>
            <a:ext cx="290829" cy="605027"/>
          </a:xfrm>
          <a:prstGeom prst="rect">
            <a:avLst/>
          </a:prstGeom>
        </p:spPr>
      </p:pic>
      <p:sp>
        <p:nvSpPr>
          <p:cNvPr id="192" name="object 199">
            <a:extLst>
              <a:ext uri="{FF2B5EF4-FFF2-40B4-BE49-F238E27FC236}">
                <a16:creationId xmlns:a16="http://schemas.microsoft.com/office/drawing/2014/main" id="{61F06666-9518-4117-BA04-82EF9D8BC418}"/>
              </a:ext>
            </a:extLst>
          </p:cNvPr>
          <p:cNvSpPr/>
          <p:nvPr/>
        </p:nvSpPr>
        <p:spPr>
          <a:xfrm flipH="1">
            <a:off x="1723942" y="5134787"/>
            <a:ext cx="475296" cy="518513"/>
          </a:xfrm>
          <a:prstGeom prst="rect">
            <a:avLst/>
          </a:prstGeom>
          <a:blipFill>
            <a:blip r:embed="rId13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7D271352-6182-4330-8D73-C7B869D5CE94}"/>
              </a:ext>
            </a:extLst>
          </p:cNvPr>
          <p:cNvCxnSpPr/>
          <p:nvPr/>
        </p:nvCxnSpPr>
        <p:spPr>
          <a:xfrm flipV="1">
            <a:off x="1760007" y="5815216"/>
            <a:ext cx="2838719" cy="2"/>
          </a:xfrm>
          <a:prstGeom prst="straightConnector1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Elbow 333">
            <a:extLst>
              <a:ext uri="{FF2B5EF4-FFF2-40B4-BE49-F238E27FC236}">
                <a16:creationId xmlns:a16="http://schemas.microsoft.com/office/drawing/2014/main" id="{384B63C0-4195-4EF3-9200-6BFA69922B63}"/>
              </a:ext>
            </a:extLst>
          </p:cNvPr>
          <p:cNvCxnSpPr/>
          <p:nvPr/>
        </p:nvCxnSpPr>
        <p:spPr>
          <a:xfrm rot="5400000">
            <a:off x="6104617" y="4808786"/>
            <a:ext cx="794922" cy="781409"/>
          </a:xfrm>
          <a:prstGeom prst="bentConnector2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ctor: Elbow 334">
            <a:extLst>
              <a:ext uri="{FF2B5EF4-FFF2-40B4-BE49-F238E27FC236}">
                <a16:creationId xmlns:a16="http://schemas.microsoft.com/office/drawing/2014/main" id="{87C31E09-3AE7-4886-A599-4BD1BCD9ED46}"/>
              </a:ext>
            </a:extLst>
          </p:cNvPr>
          <p:cNvCxnSpPr>
            <a:stCxn id="208" idx="4"/>
          </p:cNvCxnSpPr>
          <p:nvPr/>
        </p:nvCxnSpPr>
        <p:spPr>
          <a:xfrm rot="5400000">
            <a:off x="6666825" y="4205382"/>
            <a:ext cx="1052132" cy="2116203"/>
          </a:xfrm>
          <a:prstGeom prst="bentConnector2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6" name="Picture 195">
            <a:extLst>
              <a:ext uri="{FF2B5EF4-FFF2-40B4-BE49-F238E27FC236}">
                <a16:creationId xmlns:a16="http://schemas.microsoft.com/office/drawing/2014/main" id="{F846DD9E-A44C-4A46-8949-6905678981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6874" y="5035731"/>
            <a:ext cx="1060123" cy="821524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FA92D1A9-61A0-4964-B634-C15D31ACFAD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55703" flipV="1">
            <a:off x="10736639" y="4883819"/>
            <a:ext cx="261515" cy="648767"/>
          </a:xfrm>
          <a:prstGeom prst="rect">
            <a:avLst/>
          </a:prstGeom>
        </p:spPr>
      </p:pic>
      <p:sp>
        <p:nvSpPr>
          <p:cNvPr id="198" name="object 199">
            <a:extLst>
              <a:ext uri="{FF2B5EF4-FFF2-40B4-BE49-F238E27FC236}">
                <a16:creationId xmlns:a16="http://schemas.microsoft.com/office/drawing/2014/main" id="{2EC7AF26-53CA-463B-B98C-6AF2385759BC}"/>
              </a:ext>
            </a:extLst>
          </p:cNvPr>
          <p:cNvSpPr/>
          <p:nvPr/>
        </p:nvSpPr>
        <p:spPr>
          <a:xfrm flipH="1">
            <a:off x="10179245" y="5188833"/>
            <a:ext cx="518766" cy="574997"/>
          </a:xfrm>
          <a:prstGeom prst="rect">
            <a:avLst/>
          </a:prstGeom>
          <a:blipFill>
            <a:blip r:embed="rId13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cxnSp>
        <p:nvCxnSpPr>
          <p:cNvPr id="199" name="Connector: Elbow 350">
            <a:extLst>
              <a:ext uri="{FF2B5EF4-FFF2-40B4-BE49-F238E27FC236}">
                <a16:creationId xmlns:a16="http://schemas.microsoft.com/office/drawing/2014/main" id="{3771EE05-4F4E-41D0-A2D4-DC9B3FDD7645}"/>
              </a:ext>
            </a:extLst>
          </p:cNvPr>
          <p:cNvCxnSpPr>
            <a:stCxn id="196" idx="2"/>
          </p:cNvCxnSpPr>
          <p:nvPr/>
        </p:nvCxnSpPr>
        <p:spPr>
          <a:xfrm rot="5400000">
            <a:off x="8547559" y="3419307"/>
            <a:ext cx="391434" cy="5267323"/>
          </a:xfrm>
          <a:prstGeom prst="bentConnector2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34A4ADC-9D3C-436C-BAA2-80B50C42747F}"/>
              </a:ext>
            </a:extLst>
          </p:cNvPr>
          <p:cNvSpPr/>
          <p:nvPr/>
        </p:nvSpPr>
        <p:spPr>
          <a:xfrm>
            <a:off x="7132342" y="5069390"/>
            <a:ext cx="1072135" cy="707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link weight FA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5BDDD1C3-3E54-4729-B41B-843CBCD5BFD5}"/>
              </a:ext>
            </a:extLst>
          </p:cNvPr>
          <p:cNvSpPr/>
          <p:nvPr/>
        </p:nvSpPr>
        <p:spPr>
          <a:xfrm>
            <a:off x="492834" y="6072973"/>
            <a:ext cx="1848584" cy="516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pick-up quantity</a:t>
            </a:r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E4F81DE6-4E03-4DD4-995D-FB1E6841EE19}"/>
              </a:ext>
            </a:extLst>
          </p:cNvPr>
          <p:cNvCxnSpPr/>
          <p:nvPr/>
        </p:nvCxnSpPr>
        <p:spPr>
          <a:xfrm>
            <a:off x="5487692" y="4765035"/>
            <a:ext cx="0" cy="372262"/>
          </a:xfrm>
          <a:prstGeom prst="straightConnector1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1090982" y="4310292"/>
            <a:ext cx="56693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DC436185-61B4-4256-9738-B9CFEEE0FDEC}"/>
              </a:ext>
            </a:extLst>
          </p:cNvPr>
          <p:cNvSpPr/>
          <p:nvPr/>
        </p:nvSpPr>
        <p:spPr>
          <a:xfrm>
            <a:off x="2475303" y="4310292"/>
            <a:ext cx="55972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009A188A-D6B5-45F3-9ECE-6075B2742B36}"/>
              </a:ext>
            </a:extLst>
          </p:cNvPr>
          <p:cNvSpPr/>
          <p:nvPr/>
        </p:nvSpPr>
        <p:spPr>
          <a:xfrm>
            <a:off x="3852413" y="4310292"/>
            <a:ext cx="55972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FB2A8273-6AEF-4247-A3DF-98D4173BC63E}"/>
              </a:ext>
            </a:extLst>
          </p:cNvPr>
          <p:cNvSpPr/>
          <p:nvPr/>
        </p:nvSpPr>
        <p:spPr>
          <a:xfrm>
            <a:off x="5229523" y="4310292"/>
            <a:ext cx="554320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82A383BA-4EF7-4BB2-B022-4BBFB067D9E9}"/>
              </a:ext>
            </a:extLst>
          </p:cNvPr>
          <p:cNvSpPr/>
          <p:nvPr/>
        </p:nvSpPr>
        <p:spPr>
          <a:xfrm>
            <a:off x="6601225" y="4310292"/>
            <a:ext cx="55972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AB2F586-35AA-4D9D-B096-831148187053}"/>
              </a:ext>
            </a:extLst>
          </p:cNvPr>
          <p:cNvSpPr/>
          <p:nvPr/>
        </p:nvSpPr>
        <p:spPr>
          <a:xfrm>
            <a:off x="7978335" y="4310292"/>
            <a:ext cx="552518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D376A2D-76A2-48D8-A5DD-60A4CABDF042}"/>
              </a:ext>
            </a:extLst>
          </p:cNvPr>
          <p:cNvSpPr/>
          <p:nvPr/>
        </p:nvSpPr>
        <p:spPr>
          <a:xfrm>
            <a:off x="9348235" y="4310292"/>
            <a:ext cx="55972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68D77875-C2DC-4A18-9A83-394DBA17A91A}"/>
              </a:ext>
            </a:extLst>
          </p:cNvPr>
          <p:cNvSpPr/>
          <p:nvPr/>
        </p:nvSpPr>
        <p:spPr>
          <a:xfrm>
            <a:off x="10725347" y="4310292"/>
            <a:ext cx="55972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8</a:t>
            </a:r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FA67338C-DB88-497E-84A4-61A917127A20}"/>
              </a:ext>
            </a:extLst>
          </p:cNvPr>
          <p:cNvCxnSpPr/>
          <p:nvPr/>
        </p:nvCxnSpPr>
        <p:spPr>
          <a:xfrm>
            <a:off x="2362765" y="4204352"/>
            <a:ext cx="798555" cy="7992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50AEEA78-FD84-438F-8568-99F0F9BE233C}"/>
              </a:ext>
            </a:extLst>
          </p:cNvPr>
          <p:cNvCxnSpPr/>
          <p:nvPr/>
        </p:nvCxnSpPr>
        <p:spPr>
          <a:xfrm>
            <a:off x="3732608" y="4110394"/>
            <a:ext cx="812093" cy="88214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47CB39C8-8AA6-4030-9F27-D5864522B009}"/>
              </a:ext>
            </a:extLst>
          </p:cNvPr>
          <p:cNvCxnSpPr/>
          <p:nvPr/>
        </p:nvCxnSpPr>
        <p:spPr>
          <a:xfrm flipV="1">
            <a:off x="3660420" y="4147433"/>
            <a:ext cx="902326" cy="83332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34256B74-A2F7-45EB-868E-10CDAE439712}"/>
              </a:ext>
            </a:extLst>
          </p:cNvPr>
          <p:cNvCxnSpPr/>
          <p:nvPr/>
        </p:nvCxnSpPr>
        <p:spPr>
          <a:xfrm flipV="1">
            <a:off x="2277041" y="4158544"/>
            <a:ext cx="902326" cy="82658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nector: Elbow 334">
            <a:extLst>
              <a:ext uri="{FF2B5EF4-FFF2-40B4-BE49-F238E27FC236}">
                <a16:creationId xmlns:a16="http://schemas.microsoft.com/office/drawing/2014/main" id="{87C31E09-3AE7-4886-A599-4BD1BCD9ED46}"/>
              </a:ext>
            </a:extLst>
          </p:cNvPr>
          <p:cNvCxnSpPr>
            <a:stCxn id="209" idx="4"/>
          </p:cNvCxnSpPr>
          <p:nvPr/>
        </p:nvCxnSpPr>
        <p:spPr>
          <a:xfrm rot="5400000">
            <a:off x="7256357" y="3678107"/>
            <a:ext cx="1312433" cy="3431054"/>
          </a:xfrm>
          <a:prstGeom prst="bentConnector2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ube 217">
            <a:extLst>
              <a:ext uri="{FF2B5EF4-FFF2-40B4-BE49-F238E27FC236}">
                <a16:creationId xmlns:a16="http://schemas.microsoft.com/office/drawing/2014/main" id="{E34480C6-F85E-48B8-ACC9-88E86E185506}"/>
              </a:ext>
            </a:extLst>
          </p:cNvPr>
          <p:cNvSpPr/>
          <p:nvPr/>
        </p:nvSpPr>
        <p:spPr>
          <a:xfrm>
            <a:off x="11230022" y="4830840"/>
            <a:ext cx="474298" cy="36505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9" name="図 49">
            <a:extLst>
              <a:ext uri="{FF2B5EF4-FFF2-40B4-BE49-F238E27FC236}">
                <a16:creationId xmlns:a16="http://schemas.microsoft.com/office/drawing/2014/main" id="{C41799AB-C0F1-4DD0-9771-6DB754EE618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239547" y="4861360"/>
            <a:ext cx="231607" cy="27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2" name="Cube 221">
            <a:extLst>
              <a:ext uri="{FF2B5EF4-FFF2-40B4-BE49-F238E27FC236}">
                <a16:creationId xmlns:a16="http://schemas.microsoft.com/office/drawing/2014/main" id="{942E0ED0-1833-4351-BB77-400EBD4DA246}"/>
              </a:ext>
            </a:extLst>
          </p:cNvPr>
          <p:cNvSpPr/>
          <p:nvPr/>
        </p:nvSpPr>
        <p:spPr>
          <a:xfrm>
            <a:off x="930092" y="4884052"/>
            <a:ext cx="453667" cy="485929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3" name="図 49">
            <a:extLst>
              <a:ext uri="{FF2B5EF4-FFF2-40B4-BE49-F238E27FC236}">
                <a16:creationId xmlns:a16="http://schemas.microsoft.com/office/drawing/2014/main" id="{253519A7-4914-464A-B061-CF1154FBC3D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985158" y="4961959"/>
            <a:ext cx="356861" cy="30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" name="Rectangle 223">
            <a:extLst>
              <a:ext uri="{FF2B5EF4-FFF2-40B4-BE49-F238E27FC236}">
                <a16:creationId xmlns:a16="http://schemas.microsoft.com/office/drawing/2014/main" id="{DC0F57A9-00A3-439B-804E-09306D358162}"/>
              </a:ext>
            </a:extLst>
          </p:cNvPr>
          <p:cNvSpPr/>
          <p:nvPr/>
        </p:nvSpPr>
        <p:spPr>
          <a:xfrm>
            <a:off x="347197" y="4371030"/>
            <a:ext cx="627185" cy="258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391627" y="1766714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2029342" y="1720942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3686847" y="1720942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5061050" y="1705071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6641735" y="1719160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8081834" y="1705070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9650836" y="1705069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7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11301473" y="1689986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586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OQC DIGITAL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6F352-E524-405A-88FB-A0D3B51BB849}"/>
              </a:ext>
            </a:extLst>
          </p:cNvPr>
          <p:cNvSpPr/>
          <p:nvPr/>
        </p:nvSpPr>
        <p:spPr>
          <a:xfrm>
            <a:off x="162579" y="1268628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993D1-8590-475C-9207-A121F818E2AE}"/>
              </a:ext>
            </a:extLst>
          </p:cNvPr>
          <p:cNvSpPr/>
          <p:nvPr/>
        </p:nvSpPr>
        <p:spPr>
          <a:xfrm>
            <a:off x="162579" y="883042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1A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498E4-FA83-46B4-843F-AFDEC46B9A2F}"/>
              </a:ext>
            </a:extLst>
          </p:cNvPr>
          <p:cNvSpPr/>
          <p:nvPr/>
        </p:nvSpPr>
        <p:spPr>
          <a:xfrm>
            <a:off x="162579" y="1622163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3A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172A3E-BC2E-418F-8359-468A92A7327E}"/>
              </a:ext>
            </a:extLst>
          </p:cNvPr>
          <p:cNvSpPr/>
          <p:nvPr/>
        </p:nvSpPr>
        <p:spPr>
          <a:xfrm>
            <a:off x="162579" y="2007749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4A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6D807-0932-44B5-AAB0-77C08B03B688}"/>
              </a:ext>
            </a:extLst>
          </p:cNvPr>
          <p:cNvSpPr/>
          <p:nvPr/>
        </p:nvSpPr>
        <p:spPr>
          <a:xfrm>
            <a:off x="162579" y="2395210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5A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790969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19679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" name="Group 692">
            <a:extLst>
              <a:ext uri="{FF2B5EF4-FFF2-40B4-BE49-F238E27FC236}">
                <a16:creationId xmlns:a16="http://schemas.microsoft.com/office/drawing/2014/main" id="{43ECBB9B-CC84-47B3-AE0C-3C90250D1156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596645"/>
            <a:ext cx="389650" cy="318496"/>
            <a:chOff x="768" y="3187"/>
            <a:chExt cx="690" cy="752"/>
          </a:xfrm>
        </p:grpSpPr>
        <p:sp>
          <p:nvSpPr>
            <p:cNvPr id="84" name="AutoShape 693" descr="50%">
              <a:extLst>
                <a:ext uri="{FF2B5EF4-FFF2-40B4-BE49-F238E27FC236}">
                  <a16:creationId xmlns:a16="http://schemas.microsoft.com/office/drawing/2014/main" id="{CA0C37F6-15BE-4BDD-AFD0-CF8053568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694" descr="50%">
              <a:extLst>
                <a:ext uri="{FF2B5EF4-FFF2-40B4-BE49-F238E27FC236}">
                  <a16:creationId xmlns:a16="http://schemas.microsoft.com/office/drawing/2014/main" id="{5AB0F339-C8AA-44C6-ACE6-EB7943433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AutoShape 695" descr="50%">
              <a:extLst>
                <a:ext uri="{FF2B5EF4-FFF2-40B4-BE49-F238E27FC236}">
                  <a16:creationId xmlns:a16="http://schemas.microsoft.com/office/drawing/2014/main" id="{A8722622-C2B1-48D2-859F-5B0EE504D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AutoShape 696" descr="50%">
              <a:extLst>
                <a:ext uri="{FF2B5EF4-FFF2-40B4-BE49-F238E27FC236}">
                  <a16:creationId xmlns:a16="http://schemas.microsoft.com/office/drawing/2014/main" id="{FC07EFB6-92E0-4918-812D-C842A1726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AutoShape 697" descr="50%">
              <a:extLst>
                <a:ext uri="{FF2B5EF4-FFF2-40B4-BE49-F238E27FC236}">
                  <a16:creationId xmlns:a16="http://schemas.microsoft.com/office/drawing/2014/main" id="{B7FFEE30-AFEF-4B7B-ABD0-0B5B4BF8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AutoShape 698" descr="50%">
              <a:extLst>
                <a:ext uri="{FF2B5EF4-FFF2-40B4-BE49-F238E27FC236}">
                  <a16:creationId xmlns:a16="http://schemas.microsoft.com/office/drawing/2014/main" id="{5066F7F5-A5DC-4CAF-B02D-A42F26663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AutoShape 699" descr="50%">
              <a:extLst>
                <a:ext uri="{FF2B5EF4-FFF2-40B4-BE49-F238E27FC236}">
                  <a16:creationId xmlns:a16="http://schemas.microsoft.com/office/drawing/2014/main" id="{0739EB64-D541-45C3-BBEC-D1A7F5EFF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AutoShape 700">
              <a:extLst>
                <a:ext uri="{FF2B5EF4-FFF2-40B4-BE49-F238E27FC236}">
                  <a16:creationId xmlns:a16="http://schemas.microsoft.com/office/drawing/2014/main" id="{43749438-D984-476E-B910-0D1661996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701">
              <a:extLst>
                <a:ext uri="{FF2B5EF4-FFF2-40B4-BE49-F238E27FC236}">
                  <a16:creationId xmlns:a16="http://schemas.microsoft.com/office/drawing/2014/main" id="{EAA2B428-EDF1-49AF-9505-FCECEA8D5D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702">
              <a:extLst>
                <a:ext uri="{FF2B5EF4-FFF2-40B4-BE49-F238E27FC236}">
                  <a16:creationId xmlns:a16="http://schemas.microsoft.com/office/drawing/2014/main" id="{49E536FF-63C7-4F49-A7A0-F3F66014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AutoShape 703">
              <a:extLst>
                <a:ext uri="{FF2B5EF4-FFF2-40B4-BE49-F238E27FC236}">
                  <a16:creationId xmlns:a16="http://schemas.microsoft.com/office/drawing/2014/main" id="{ED18F4A4-927E-4151-9CF3-90224A45D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704">
              <a:extLst>
                <a:ext uri="{FF2B5EF4-FFF2-40B4-BE49-F238E27FC236}">
                  <a16:creationId xmlns:a16="http://schemas.microsoft.com/office/drawing/2014/main" id="{000A6C48-65DC-4E16-B49A-8DD0EDF745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705">
              <a:extLst>
                <a:ext uri="{FF2B5EF4-FFF2-40B4-BE49-F238E27FC236}">
                  <a16:creationId xmlns:a16="http://schemas.microsoft.com/office/drawing/2014/main" id="{0B82B3CF-981B-4AD7-9839-E73C5E8F0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utoShape 706">
              <a:extLst>
                <a:ext uri="{FF2B5EF4-FFF2-40B4-BE49-F238E27FC236}">
                  <a16:creationId xmlns:a16="http://schemas.microsoft.com/office/drawing/2014/main" id="{847DC2A9-8BE2-4ADF-A56D-FE7C19761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707">
              <a:extLst>
                <a:ext uri="{FF2B5EF4-FFF2-40B4-BE49-F238E27FC236}">
                  <a16:creationId xmlns:a16="http://schemas.microsoft.com/office/drawing/2014/main" id="{31BECDEC-6D29-49F5-A3E5-F4910AA3A3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708">
              <a:extLst>
                <a:ext uri="{FF2B5EF4-FFF2-40B4-BE49-F238E27FC236}">
                  <a16:creationId xmlns:a16="http://schemas.microsoft.com/office/drawing/2014/main" id="{5BF7BE7A-CBFE-48A0-9BFE-0753599DF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AutoShape 709">
              <a:extLst>
                <a:ext uri="{FF2B5EF4-FFF2-40B4-BE49-F238E27FC236}">
                  <a16:creationId xmlns:a16="http://schemas.microsoft.com/office/drawing/2014/main" id="{D4C41B1F-7C20-44C9-89B4-28D19FF32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710">
              <a:extLst>
                <a:ext uri="{FF2B5EF4-FFF2-40B4-BE49-F238E27FC236}">
                  <a16:creationId xmlns:a16="http://schemas.microsoft.com/office/drawing/2014/main" id="{023B9D1F-6004-4091-B522-E21DF24F7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711">
              <a:extLst>
                <a:ext uri="{FF2B5EF4-FFF2-40B4-BE49-F238E27FC236}">
                  <a16:creationId xmlns:a16="http://schemas.microsoft.com/office/drawing/2014/main" id="{6E9A7C97-04EF-4094-9DEA-3D3A4ECF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utoShape 712">
              <a:extLst>
                <a:ext uri="{FF2B5EF4-FFF2-40B4-BE49-F238E27FC236}">
                  <a16:creationId xmlns:a16="http://schemas.microsoft.com/office/drawing/2014/main" id="{A102B264-FB4F-414E-A1E3-ADAEC52F7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713">
              <a:extLst>
                <a:ext uri="{FF2B5EF4-FFF2-40B4-BE49-F238E27FC236}">
                  <a16:creationId xmlns:a16="http://schemas.microsoft.com/office/drawing/2014/main" id="{9ADECEEE-1FC8-44B9-9FDC-618F2B15F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714">
              <a:extLst>
                <a:ext uri="{FF2B5EF4-FFF2-40B4-BE49-F238E27FC236}">
                  <a16:creationId xmlns:a16="http://schemas.microsoft.com/office/drawing/2014/main" id="{BA5C82A6-20D8-42FD-8BCF-7EDE601F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utoShape 715">
              <a:extLst>
                <a:ext uri="{FF2B5EF4-FFF2-40B4-BE49-F238E27FC236}">
                  <a16:creationId xmlns:a16="http://schemas.microsoft.com/office/drawing/2014/main" id="{782AF6C0-C0F6-494F-BAD4-F59151BB2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716">
              <a:extLst>
                <a:ext uri="{FF2B5EF4-FFF2-40B4-BE49-F238E27FC236}">
                  <a16:creationId xmlns:a16="http://schemas.microsoft.com/office/drawing/2014/main" id="{47B8B7BE-FDD2-46D4-8E00-E80178573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717">
              <a:extLst>
                <a:ext uri="{FF2B5EF4-FFF2-40B4-BE49-F238E27FC236}">
                  <a16:creationId xmlns:a16="http://schemas.microsoft.com/office/drawing/2014/main" id="{2BB1EF4A-4296-4CB2-8377-82BAD80F3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AutoShape 718">
              <a:extLst>
                <a:ext uri="{FF2B5EF4-FFF2-40B4-BE49-F238E27FC236}">
                  <a16:creationId xmlns:a16="http://schemas.microsoft.com/office/drawing/2014/main" id="{4B31E0E6-97E8-42E1-BCC1-007B49F96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719">
              <a:extLst>
                <a:ext uri="{FF2B5EF4-FFF2-40B4-BE49-F238E27FC236}">
                  <a16:creationId xmlns:a16="http://schemas.microsoft.com/office/drawing/2014/main" id="{9571E5CF-33F7-45D5-BCC0-59D90120E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720">
              <a:extLst>
                <a:ext uri="{FF2B5EF4-FFF2-40B4-BE49-F238E27FC236}">
                  <a16:creationId xmlns:a16="http://schemas.microsoft.com/office/drawing/2014/main" id="{C4FA1911-B7CB-4593-A5CF-F226CA440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AutoShape 721">
              <a:extLst>
                <a:ext uri="{FF2B5EF4-FFF2-40B4-BE49-F238E27FC236}">
                  <a16:creationId xmlns:a16="http://schemas.microsoft.com/office/drawing/2014/main" id="{2094DF56-EF57-475B-92A7-10650C14A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722">
              <a:extLst>
                <a:ext uri="{FF2B5EF4-FFF2-40B4-BE49-F238E27FC236}">
                  <a16:creationId xmlns:a16="http://schemas.microsoft.com/office/drawing/2014/main" id="{1D186CE4-2D51-426D-B8BB-C25AE6955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723">
              <a:extLst>
                <a:ext uri="{FF2B5EF4-FFF2-40B4-BE49-F238E27FC236}">
                  <a16:creationId xmlns:a16="http://schemas.microsoft.com/office/drawing/2014/main" id="{5F9DF69A-153A-4927-8AF7-2C022C69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AutoShape 724">
              <a:extLst>
                <a:ext uri="{FF2B5EF4-FFF2-40B4-BE49-F238E27FC236}">
                  <a16:creationId xmlns:a16="http://schemas.microsoft.com/office/drawing/2014/main" id="{18B26127-74F0-4A52-95CF-5589A970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Line 725">
              <a:extLst>
                <a:ext uri="{FF2B5EF4-FFF2-40B4-BE49-F238E27FC236}">
                  <a16:creationId xmlns:a16="http://schemas.microsoft.com/office/drawing/2014/main" id="{5B483AB3-4A39-4C0A-A084-783F63DB4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726">
              <a:extLst>
                <a:ext uri="{FF2B5EF4-FFF2-40B4-BE49-F238E27FC236}">
                  <a16:creationId xmlns:a16="http://schemas.microsoft.com/office/drawing/2014/main" id="{BC54B453-397F-4189-94AC-4C56BF5D0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8" name="Group 692">
            <a:extLst>
              <a:ext uri="{FF2B5EF4-FFF2-40B4-BE49-F238E27FC236}">
                <a16:creationId xmlns:a16="http://schemas.microsoft.com/office/drawing/2014/main" id="{5B368F21-86FD-439F-9848-41A81A9C7C1C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982231"/>
            <a:ext cx="389650" cy="318496"/>
            <a:chOff x="768" y="3187"/>
            <a:chExt cx="690" cy="752"/>
          </a:xfrm>
        </p:grpSpPr>
        <p:sp>
          <p:nvSpPr>
            <p:cNvPr id="119" name="AutoShape 693" descr="50%">
              <a:extLst>
                <a:ext uri="{FF2B5EF4-FFF2-40B4-BE49-F238E27FC236}">
                  <a16:creationId xmlns:a16="http://schemas.microsoft.com/office/drawing/2014/main" id="{09999549-075F-45E3-A0CF-F316A2F72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AutoShape 694" descr="50%">
              <a:extLst>
                <a:ext uri="{FF2B5EF4-FFF2-40B4-BE49-F238E27FC236}">
                  <a16:creationId xmlns:a16="http://schemas.microsoft.com/office/drawing/2014/main" id="{018A7241-0D66-4B6E-A8D2-DDDE08B4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AutoShape 695" descr="50%">
              <a:extLst>
                <a:ext uri="{FF2B5EF4-FFF2-40B4-BE49-F238E27FC236}">
                  <a16:creationId xmlns:a16="http://schemas.microsoft.com/office/drawing/2014/main" id="{C2C6D0EB-0C82-43FA-B678-1DD71A0FA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AutoShape 696" descr="50%">
              <a:extLst>
                <a:ext uri="{FF2B5EF4-FFF2-40B4-BE49-F238E27FC236}">
                  <a16:creationId xmlns:a16="http://schemas.microsoft.com/office/drawing/2014/main" id="{A4EC8C0E-03C6-428C-801F-C55874AFC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AutoShape 697" descr="50%">
              <a:extLst>
                <a:ext uri="{FF2B5EF4-FFF2-40B4-BE49-F238E27FC236}">
                  <a16:creationId xmlns:a16="http://schemas.microsoft.com/office/drawing/2014/main" id="{86EA0A55-0A7C-47EE-8D46-CFA9EB4D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AutoShape 698" descr="50%">
              <a:extLst>
                <a:ext uri="{FF2B5EF4-FFF2-40B4-BE49-F238E27FC236}">
                  <a16:creationId xmlns:a16="http://schemas.microsoft.com/office/drawing/2014/main" id="{5FE1A0CA-3DC6-4D6B-BB6F-66FD571CB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AutoShape 699" descr="50%">
              <a:extLst>
                <a:ext uri="{FF2B5EF4-FFF2-40B4-BE49-F238E27FC236}">
                  <a16:creationId xmlns:a16="http://schemas.microsoft.com/office/drawing/2014/main" id="{779506CD-CA47-4088-B3C6-6D628313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AutoShape 700">
              <a:extLst>
                <a:ext uri="{FF2B5EF4-FFF2-40B4-BE49-F238E27FC236}">
                  <a16:creationId xmlns:a16="http://schemas.microsoft.com/office/drawing/2014/main" id="{33D02AC3-F61B-4F6D-9A19-BF386979F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701">
              <a:extLst>
                <a:ext uri="{FF2B5EF4-FFF2-40B4-BE49-F238E27FC236}">
                  <a16:creationId xmlns:a16="http://schemas.microsoft.com/office/drawing/2014/main" id="{39B62785-395C-4ABF-9575-4D8A7EA7C5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702">
              <a:extLst>
                <a:ext uri="{FF2B5EF4-FFF2-40B4-BE49-F238E27FC236}">
                  <a16:creationId xmlns:a16="http://schemas.microsoft.com/office/drawing/2014/main" id="{2B4C62C4-6824-49A5-A58C-21F145333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AutoShape 703">
              <a:extLst>
                <a:ext uri="{FF2B5EF4-FFF2-40B4-BE49-F238E27FC236}">
                  <a16:creationId xmlns:a16="http://schemas.microsoft.com/office/drawing/2014/main" id="{4CBCE21F-3E99-4498-A0CE-3E33EF681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704">
              <a:extLst>
                <a:ext uri="{FF2B5EF4-FFF2-40B4-BE49-F238E27FC236}">
                  <a16:creationId xmlns:a16="http://schemas.microsoft.com/office/drawing/2014/main" id="{8F64C52A-4FFE-4240-9430-F65ED9D305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705">
              <a:extLst>
                <a:ext uri="{FF2B5EF4-FFF2-40B4-BE49-F238E27FC236}">
                  <a16:creationId xmlns:a16="http://schemas.microsoft.com/office/drawing/2014/main" id="{786530C5-FF6F-47B7-9FAD-85A70D6A2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AutoShape 706">
              <a:extLst>
                <a:ext uri="{FF2B5EF4-FFF2-40B4-BE49-F238E27FC236}">
                  <a16:creationId xmlns:a16="http://schemas.microsoft.com/office/drawing/2014/main" id="{758E967F-CE70-4D16-867B-F3728830F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707">
              <a:extLst>
                <a:ext uri="{FF2B5EF4-FFF2-40B4-BE49-F238E27FC236}">
                  <a16:creationId xmlns:a16="http://schemas.microsoft.com/office/drawing/2014/main" id="{C7457654-72B3-4C28-BD95-55902167F7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708">
              <a:extLst>
                <a:ext uri="{FF2B5EF4-FFF2-40B4-BE49-F238E27FC236}">
                  <a16:creationId xmlns:a16="http://schemas.microsoft.com/office/drawing/2014/main" id="{F20C0AE2-4BCF-41AD-BCAC-71F148FFE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AutoShape 709">
              <a:extLst>
                <a:ext uri="{FF2B5EF4-FFF2-40B4-BE49-F238E27FC236}">
                  <a16:creationId xmlns:a16="http://schemas.microsoft.com/office/drawing/2014/main" id="{99D44A8E-8EB3-4200-AB48-ABC430FF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710">
              <a:extLst>
                <a:ext uri="{FF2B5EF4-FFF2-40B4-BE49-F238E27FC236}">
                  <a16:creationId xmlns:a16="http://schemas.microsoft.com/office/drawing/2014/main" id="{309CFCC5-95DD-472A-A272-8BCE0091E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711">
              <a:extLst>
                <a:ext uri="{FF2B5EF4-FFF2-40B4-BE49-F238E27FC236}">
                  <a16:creationId xmlns:a16="http://schemas.microsoft.com/office/drawing/2014/main" id="{FF230D11-5C40-4886-B55C-77F56570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AutoShape 712">
              <a:extLst>
                <a:ext uri="{FF2B5EF4-FFF2-40B4-BE49-F238E27FC236}">
                  <a16:creationId xmlns:a16="http://schemas.microsoft.com/office/drawing/2014/main" id="{5A806083-ED70-486E-99FD-B690C9878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713">
              <a:extLst>
                <a:ext uri="{FF2B5EF4-FFF2-40B4-BE49-F238E27FC236}">
                  <a16:creationId xmlns:a16="http://schemas.microsoft.com/office/drawing/2014/main" id="{582A7502-9343-4C57-B43F-2AC7815D4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714">
              <a:extLst>
                <a:ext uri="{FF2B5EF4-FFF2-40B4-BE49-F238E27FC236}">
                  <a16:creationId xmlns:a16="http://schemas.microsoft.com/office/drawing/2014/main" id="{2E97E4EE-D434-441D-A28A-288D6DF70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715">
              <a:extLst>
                <a:ext uri="{FF2B5EF4-FFF2-40B4-BE49-F238E27FC236}">
                  <a16:creationId xmlns:a16="http://schemas.microsoft.com/office/drawing/2014/main" id="{DC66FB28-C889-4B72-85DA-2A439BB6C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Line 716">
              <a:extLst>
                <a:ext uri="{FF2B5EF4-FFF2-40B4-BE49-F238E27FC236}">
                  <a16:creationId xmlns:a16="http://schemas.microsoft.com/office/drawing/2014/main" id="{F7CA8C5C-4064-420F-A2A2-6FF9D47E2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717">
              <a:extLst>
                <a:ext uri="{FF2B5EF4-FFF2-40B4-BE49-F238E27FC236}">
                  <a16:creationId xmlns:a16="http://schemas.microsoft.com/office/drawing/2014/main" id="{C3616A59-48F8-4E90-BB2C-1771BBA51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AutoShape 718">
              <a:extLst>
                <a:ext uri="{FF2B5EF4-FFF2-40B4-BE49-F238E27FC236}">
                  <a16:creationId xmlns:a16="http://schemas.microsoft.com/office/drawing/2014/main" id="{5C47C93A-FCFD-4458-9A28-8A5822DDC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719">
              <a:extLst>
                <a:ext uri="{FF2B5EF4-FFF2-40B4-BE49-F238E27FC236}">
                  <a16:creationId xmlns:a16="http://schemas.microsoft.com/office/drawing/2014/main" id="{653CBB3B-D4D9-4268-8A15-FDB3F4237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720">
              <a:extLst>
                <a:ext uri="{FF2B5EF4-FFF2-40B4-BE49-F238E27FC236}">
                  <a16:creationId xmlns:a16="http://schemas.microsoft.com/office/drawing/2014/main" id="{F0174A65-B064-4F33-8988-0F3B8203D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AutoShape 721">
              <a:extLst>
                <a:ext uri="{FF2B5EF4-FFF2-40B4-BE49-F238E27FC236}">
                  <a16:creationId xmlns:a16="http://schemas.microsoft.com/office/drawing/2014/main" id="{88641C2E-25BB-434C-A737-1B393CE87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722">
              <a:extLst>
                <a:ext uri="{FF2B5EF4-FFF2-40B4-BE49-F238E27FC236}">
                  <a16:creationId xmlns:a16="http://schemas.microsoft.com/office/drawing/2014/main" id="{916E8279-1B04-4742-8660-C19BA1AC8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723">
              <a:extLst>
                <a:ext uri="{FF2B5EF4-FFF2-40B4-BE49-F238E27FC236}">
                  <a16:creationId xmlns:a16="http://schemas.microsoft.com/office/drawing/2014/main" id="{D8A4CC03-A7D6-4CA1-A933-6E9A5B029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AutoShape 724">
              <a:extLst>
                <a:ext uri="{FF2B5EF4-FFF2-40B4-BE49-F238E27FC236}">
                  <a16:creationId xmlns:a16="http://schemas.microsoft.com/office/drawing/2014/main" id="{2E1B2A5D-3DBA-418E-8C06-DBFDE105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Line 725">
              <a:extLst>
                <a:ext uri="{FF2B5EF4-FFF2-40B4-BE49-F238E27FC236}">
                  <a16:creationId xmlns:a16="http://schemas.microsoft.com/office/drawing/2014/main" id="{5EBA8AAC-EFD9-43B4-B643-6825086AC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726">
              <a:extLst>
                <a:ext uri="{FF2B5EF4-FFF2-40B4-BE49-F238E27FC236}">
                  <a16:creationId xmlns:a16="http://schemas.microsoft.com/office/drawing/2014/main" id="{33E31F9E-D73F-4CDF-815B-0C060BB6A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692">
            <a:extLst>
              <a:ext uri="{FF2B5EF4-FFF2-40B4-BE49-F238E27FC236}">
                <a16:creationId xmlns:a16="http://schemas.microsoft.com/office/drawing/2014/main" id="{6E522021-4711-45E1-8A48-78E4D4C5FEE9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2369692"/>
            <a:ext cx="389650" cy="318496"/>
            <a:chOff x="768" y="3187"/>
            <a:chExt cx="690" cy="752"/>
          </a:xfrm>
        </p:grpSpPr>
        <p:sp>
          <p:nvSpPr>
            <p:cNvPr id="154" name="AutoShape 693" descr="50%">
              <a:extLst>
                <a:ext uri="{FF2B5EF4-FFF2-40B4-BE49-F238E27FC236}">
                  <a16:creationId xmlns:a16="http://schemas.microsoft.com/office/drawing/2014/main" id="{AF0D0486-7B45-4EA0-854F-9F334EF5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AutoShape 694" descr="50%">
              <a:extLst>
                <a:ext uri="{FF2B5EF4-FFF2-40B4-BE49-F238E27FC236}">
                  <a16:creationId xmlns:a16="http://schemas.microsoft.com/office/drawing/2014/main" id="{4FA052FC-2EBC-407A-BDAD-3A8DAB0F0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AutoShape 695" descr="50%">
              <a:extLst>
                <a:ext uri="{FF2B5EF4-FFF2-40B4-BE49-F238E27FC236}">
                  <a16:creationId xmlns:a16="http://schemas.microsoft.com/office/drawing/2014/main" id="{D6B178CA-6F2C-4630-B73C-B0B6C20B2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AutoShape 696" descr="50%">
              <a:extLst>
                <a:ext uri="{FF2B5EF4-FFF2-40B4-BE49-F238E27FC236}">
                  <a16:creationId xmlns:a16="http://schemas.microsoft.com/office/drawing/2014/main" id="{6D6DC6D6-E74C-4451-859C-12AF82449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AutoShape 697" descr="50%">
              <a:extLst>
                <a:ext uri="{FF2B5EF4-FFF2-40B4-BE49-F238E27FC236}">
                  <a16:creationId xmlns:a16="http://schemas.microsoft.com/office/drawing/2014/main" id="{F32945ED-1A2E-4468-A059-2BBA3156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AutoShape 698" descr="50%">
              <a:extLst>
                <a:ext uri="{FF2B5EF4-FFF2-40B4-BE49-F238E27FC236}">
                  <a16:creationId xmlns:a16="http://schemas.microsoft.com/office/drawing/2014/main" id="{7650EB0B-AF33-4237-AC72-9C805F28E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AutoShape 699" descr="50%">
              <a:extLst>
                <a:ext uri="{FF2B5EF4-FFF2-40B4-BE49-F238E27FC236}">
                  <a16:creationId xmlns:a16="http://schemas.microsoft.com/office/drawing/2014/main" id="{C8DE2256-7FBC-4105-B404-F15F6D1AA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AutoShape 700">
              <a:extLst>
                <a:ext uri="{FF2B5EF4-FFF2-40B4-BE49-F238E27FC236}">
                  <a16:creationId xmlns:a16="http://schemas.microsoft.com/office/drawing/2014/main" id="{0C29B1E7-E892-4EBF-82D7-1FB3044D8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701">
              <a:extLst>
                <a:ext uri="{FF2B5EF4-FFF2-40B4-BE49-F238E27FC236}">
                  <a16:creationId xmlns:a16="http://schemas.microsoft.com/office/drawing/2014/main" id="{CFEE2D57-48C7-47A3-9D72-A4EA671B2E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702">
              <a:extLst>
                <a:ext uri="{FF2B5EF4-FFF2-40B4-BE49-F238E27FC236}">
                  <a16:creationId xmlns:a16="http://schemas.microsoft.com/office/drawing/2014/main" id="{386B1E8D-86F2-4793-8937-D12A94B8B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AutoShape 703">
              <a:extLst>
                <a:ext uri="{FF2B5EF4-FFF2-40B4-BE49-F238E27FC236}">
                  <a16:creationId xmlns:a16="http://schemas.microsoft.com/office/drawing/2014/main" id="{F4B0A33A-4855-4F4D-8341-2AF5D959F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Oval 704">
              <a:extLst>
                <a:ext uri="{FF2B5EF4-FFF2-40B4-BE49-F238E27FC236}">
                  <a16:creationId xmlns:a16="http://schemas.microsoft.com/office/drawing/2014/main" id="{2DB292E1-C807-484E-A064-EBC091BC3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705">
              <a:extLst>
                <a:ext uri="{FF2B5EF4-FFF2-40B4-BE49-F238E27FC236}">
                  <a16:creationId xmlns:a16="http://schemas.microsoft.com/office/drawing/2014/main" id="{4EEFD99C-A9A2-4CE3-9A29-8E9AB9DBE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AutoShape 706">
              <a:extLst>
                <a:ext uri="{FF2B5EF4-FFF2-40B4-BE49-F238E27FC236}">
                  <a16:creationId xmlns:a16="http://schemas.microsoft.com/office/drawing/2014/main" id="{9DD9D7E9-71E0-44F8-A165-758F2873C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Oval 707">
              <a:extLst>
                <a:ext uri="{FF2B5EF4-FFF2-40B4-BE49-F238E27FC236}">
                  <a16:creationId xmlns:a16="http://schemas.microsoft.com/office/drawing/2014/main" id="{20C9CC50-F0F8-4A61-9897-E163313429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Line 708">
              <a:extLst>
                <a:ext uri="{FF2B5EF4-FFF2-40B4-BE49-F238E27FC236}">
                  <a16:creationId xmlns:a16="http://schemas.microsoft.com/office/drawing/2014/main" id="{5D3A4ADB-4786-4904-A30A-6260F6296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AutoShape 709">
              <a:extLst>
                <a:ext uri="{FF2B5EF4-FFF2-40B4-BE49-F238E27FC236}">
                  <a16:creationId xmlns:a16="http://schemas.microsoft.com/office/drawing/2014/main" id="{25AA3499-A1F7-4FD6-AC11-F5C45EA56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710">
              <a:extLst>
                <a:ext uri="{FF2B5EF4-FFF2-40B4-BE49-F238E27FC236}">
                  <a16:creationId xmlns:a16="http://schemas.microsoft.com/office/drawing/2014/main" id="{A0021E61-816B-4E9E-8AC5-2A64040A1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711">
              <a:extLst>
                <a:ext uri="{FF2B5EF4-FFF2-40B4-BE49-F238E27FC236}">
                  <a16:creationId xmlns:a16="http://schemas.microsoft.com/office/drawing/2014/main" id="{8113A256-561E-4455-8170-4FD5666F2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AutoShape 712">
              <a:extLst>
                <a:ext uri="{FF2B5EF4-FFF2-40B4-BE49-F238E27FC236}">
                  <a16:creationId xmlns:a16="http://schemas.microsoft.com/office/drawing/2014/main" id="{B51F837C-9081-4446-B676-35B9F0486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713">
              <a:extLst>
                <a:ext uri="{FF2B5EF4-FFF2-40B4-BE49-F238E27FC236}">
                  <a16:creationId xmlns:a16="http://schemas.microsoft.com/office/drawing/2014/main" id="{05CF15CE-7387-42DA-935C-37E646D3B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714">
              <a:extLst>
                <a:ext uri="{FF2B5EF4-FFF2-40B4-BE49-F238E27FC236}">
                  <a16:creationId xmlns:a16="http://schemas.microsoft.com/office/drawing/2014/main" id="{400EAE38-F4D8-4A28-9C59-E275E7985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AutoShape 715">
              <a:extLst>
                <a:ext uri="{FF2B5EF4-FFF2-40B4-BE49-F238E27FC236}">
                  <a16:creationId xmlns:a16="http://schemas.microsoft.com/office/drawing/2014/main" id="{057DC463-123C-4322-9FA1-3EFE5A24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716">
              <a:extLst>
                <a:ext uri="{FF2B5EF4-FFF2-40B4-BE49-F238E27FC236}">
                  <a16:creationId xmlns:a16="http://schemas.microsoft.com/office/drawing/2014/main" id="{6D842E35-C952-4A91-928F-C6CE76D7C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717">
              <a:extLst>
                <a:ext uri="{FF2B5EF4-FFF2-40B4-BE49-F238E27FC236}">
                  <a16:creationId xmlns:a16="http://schemas.microsoft.com/office/drawing/2014/main" id="{A81A1A8A-7217-4C90-8F85-1F0D698C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AutoShape 718">
              <a:extLst>
                <a:ext uri="{FF2B5EF4-FFF2-40B4-BE49-F238E27FC236}">
                  <a16:creationId xmlns:a16="http://schemas.microsoft.com/office/drawing/2014/main" id="{2783910B-7DDE-4C30-AA69-07BB6CD05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Line 719">
              <a:extLst>
                <a:ext uri="{FF2B5EF4-FFF2-40B4-BE49-F238E27FC236}">
                  <a16:creationId xmlns:a16="http://schemas.microsoft.com/office/drawing/2014/main" id="{392D7392-0020-4D41-BA58-7F2908FA4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20">
              <a:extLst>
                <a:ext uri="{FF2B5EF4-FFF2-40B4-BE49-F238E27FC236}">
                  <a16:creationId xmlns:a16="http://schemas.microsoft.com/office/drawing/2014/main" id="{7D5B08C8-755F-46C3-90D5-026898034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AutoShape 721">
              <a:extLst>
                <a:ext uri="{FF2B5EF4-FFF2-40B4-BE49-F238E27FC236}">
                  <a16:creationId xmlns:a16="http://schemas.microsoft.com/office/drawing/2014/main" id="{D8B5517D-4B79-43D3-8020-C5D884FCD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Line 722">
              <a:extLst>
                <a:ext uri="{FF2B5EF4-FFF2-40B4-BE49-F238E27FC236}">
                  <a16:creationId xmlns:a16="http://schemas.microsoft.com/office/drawing/2014/main" id="{2E65B6D3-7308-4530-9965-9B7444828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723">
              <a:extLst>
                <a:ext uri="{FF2B5EF4-FFF2-40B4-BE49-F238E27FC236}">
                  <a16:creationId xmlns:a16="http://schemas.microsoft.com/office/drawing/2014/main" id="{3D96FA9F-0495-4B0E-80A8-B73EFFB9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AutoShape 724">
              <a:extLst>
                <a:ext uri="{FF2B5EF4-FFF2-40B4-BE49-F238E27FC236}">
                  <a16:creationId xmlns:a16="http://schemas.microsoft.com/office/drawing/2014/main" id="{CC3F52FD-E9CF-4E62-A0EA-629797D3D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725">
              <a:extLst>
                <a:ext uri="{FF2B5EF4-FFF2-40B4-BE49-F238E27FC236}">
                  <a16:creationId xmlns:a16="http://schemas.microsoft.com/office/drawing/2014/main" id="{EC5C1E8E-0B6C-4556-AE91-E034090D2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726">
              <a:extLst>
                <a:ext uri="{FF2B5EF4-FFF2-40B4-BE49-F238E27FC236}">
                  <a16:creationId xmlns:a16="http://schemas.microsoft.com/office/drawing/2014/main" id="{B396FCFA-CD4F-476E-B9EF-FD4565527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9082" y="1410827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8" name="ｸﾘｯﾌﾟ" r:id="rId3" imgW="768350" imgH="1003300" progId="MS_ClipArt_Gallery.2">
                    <p:embed/>
                  </p:oleObj>
                </mc:Choice>
                <mc:Fallback>
                  <p:oleObj name="ｸﾘｯﾌﾟ" r:id="rId3" imgW="768350" imgH="1003300" progId="MS_ClipArt_Gallery.2">
                    <p:embed/>
                    <p:pic>
                      <p:nvPicPr>
                        <p:cNvPr id="191" name="Object 808">
                          <a:extLst>
                            <a:ext uri="{FF2B5EF4-FFF2-40B4-BE49-F238E27FC236}">
                              <a16:creationId xmlns:a16="http://schemas.microsoft.com/office/drawing/2014/main" id="{980D731F-455D-42C6-A17C-3DE4D2320500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1806354" y="1890666"/>
            <a:ext cx="1185765" cy="34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3632685" y="979197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3780925" y="1411009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19" y="1492135"/>
            <a:ext cx="201274" cy="184565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2841636" y="782893"/>
            <a:ext cx="1041290" cy="442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3494444" y="1696498"/>
            <a:ext cx="465009" cy="295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FF0000"/>
                </a:solidFill>
                <a:latin typeface="Calibri" panose="020F0502020204030204"/>
              </a:rPr>
              <a:t>NG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4234210" y="1656299"/>
            <a:ext cx="465009" cy="390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0000CC"/>
                </a:solidFill>
                <a:latin typeface="Calibri" panose="020F0502020204030204"/>
              </a:rPr>
              <a:t>OK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4438840" y="2004255"/>
            <a:ext cx="0" cy="27317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9376535" y="3433956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304956" y="4953295"/>
            <a:ext cx="1021372" cy="240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</a:t>
            </a:r>
            <a:r>
              <a:rPr lang="en-US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636105" y="4519894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888467" y="4236179"/>
            <a:ext cx="832846" cy="386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7" name="図 12">
            <a:extLst>
              <a:ext uri="{FF2B5EF4-FFF2-40B4-BE49-F238E27FC236}">
                <a16:creationId xmlns:a16="http://schemas.microsoft.com/office/drawing/2014/main" id="{5AC20311-0340-4311-933D-F47D8258288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29" y="924464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ｸﾘｯﾌﾟ" r:id="rId14" imgW="1666667" imgH="1695238" progId="">
                  <p:embed/>
                </p:oleObj>
              </mc:Choice>
              <mc:Fallback>
                <p:oleObj name="ｸﾘｯﾌﾟ" r:id="rId14" imgW="1666667" imgH="1695238" progId="">
                  <p:embed/>
                  <p:pic>
                    <p:nvPicPr>
                      <p:cNvPr id="1389" name="Object 1388">
                        <a:extLst>
                          <a:ext uri="{FF2B5EF4-FFF2-40B4-BE49-F238E27FC236}">
                            <a16:creationId xmlns:a16="http://schemas.microsoft.com/office/drawing/2014/main" id="{33DD7F3D-45B0-42EA-9FCE-60A5BDFF35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742779" y="4249860"/>
            <a:ext cx="1171657" cy="369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97346" y="950290"/>
            <a:ext cx="860153" cy="800591"/>
          </a:xfrm>
          <a:prstGeom prst="rect">
            <a:avLst/>
          </a:prstGeom>
        </p:spPr>
      </p:pic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10809927" y="1877442"/>
            <a:ext cx="1227564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stamp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505" y="4221945"/>
            <a:ext cx="2646794" cy="1130586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2206" y="3206175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29602" y="354042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1129" y="3965865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0" y="5398572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083" y="5631030"/>
            <a:ext cx="2623881" cy="1134197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023142" y="4024126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559295" y="3484178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>
            <a:off x="8147595" y="3785024"/>
            <a:ext cx="840970" cy="22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743089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3726931" y="1991897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8355055" y="2014126"/>
            <a:ext cx="2391823" cy="71331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73840" y="5357351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6" y="4962762"/>
            <a:ext cx="1267042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142477" y="2659321"/>
            <a:ext cx="1826062" cy="276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line </a:t>
            </a: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3291088" y="2341372"/>
            <a:ext cx="852407" cy="707542"/>
            <a:chOff x="5504256" y="4090272"/>
            <a:chExt cx="698169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4256" y="4197645"/>
              <a:ext cx="698169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 smtClean="0">
                  <a:solidFill>
                    <a:srgbClr val="FF00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 Location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016853"/>
            <a:ext cx="1095273" cy="354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2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4426244" y="128319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6344C0EE-0C12-45B5-A280-E4FCC11ACDF5}"/>
              </a:ext>
            </a:extLst>
          </p:cNvPr>
          <p:cNvSpPr/>
          <p:nvPr/>
        </p:nvSpPr>
        <p:spPr>
          <a:xfrm>
            <a:off x="4188969" y="927111"/>
            <a:ext cx="648262" cy="299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Steps</a:t>
            </a:r>
          </a:p>
        </p:txBody>
      </p:sp>
      <p:grpSp>
        <p:nvGrpSpPr>
          <p:cNvPr id="1384" name="Group 1383"/>
          <p:cNvGrpSpPr/>
          <p:nvPr/>
        </p:nvGrpSpPr>
        <p:grpSpPr>
          <a:xfrm>
            <a:off x="4713017" y="974383"/>
            <a:ext cx="4439522" cy="776498"/>
            <a:chOff x="4713017" y="974383"/>
            <a:chExt cx="3455339" cy="684335"/>
          </a:xfrm>
        </p:grpSpPr>
        <p:grpSp>
          <p:nvGrpSpPr>
            <p:cNvPr id="2" name="Group 1"/>
            <p:cNvGrpSpPr/>
            <p:nvPr/>
          </p:nvGrpSpPr>
          <p:grpSpPr>
            <a:xfrm>
              <a:off x="4713017" y="1066497"/>
              <a:ext cx="3432274" cy="552774"/>
              <a:chOff x="5211181" y="1105441"/>
              <a:chExt cx="3432274" cy="552774"/>
            </a:xfrm>
          </p:grpSpPr>
          <p:grpSp>
            <p:nvGrpSpPr>
              <p:cNvPr id="816" name="Group 815">
                <a:extLst>
                  <a:ext uri="{FF2B5EF4-FFF2-40B4-BE49-F238E27FC236}">
                    <a16:creationId xmlns:a16="http://schemas.microsoft.com/office/drawing/2014/main" id="{B08BD579-3007-4185-90D9-1ADAEC8ADF97}"/>
                  </a:ext>
                </a:extLst>
              </p:cNvPr>
              <p:cNvGrpSpPr/>
              <p:nvPr/>
            </p:nvGrpSpPr>
            <p:grpSpPr>
              <a:xfrm>
                <a:off x="5211181" y="1105929"/>
                <a:ext cx="2948967" cy="552286"/>
                <a:chOff x="0" y="0"/>
                <a:chExt cx="2005715" cy="336737"/>
              </a:xfrm>
            </p:grpSpPr>
            <p:cxnSp>
              <p:nvCxnSpPr>
                <p:cNvPr id="817" name="Straight Arrow Connector 816">
                  <a:extLst>
                    <a:ext uri="{FF2B5EF4-FFF2-40B4-BE49-F238E27FC236}">
                      <a16:creationId xmlns:a16="http://schemas.microsoft.com/office/drawing/2014/main" id="{B416C6CC-EC1F-46D8-AC04-A91879D7FA45}"/>
                    </a:ext>
                  </a:extLst>
                </p:cNvPr>
                <p:cNvCxnSpPr/>
                <p:nvPr/>
              </p:nvCxnSpPr>
              <p:spPr>
                <a:xfrm>
                  <a:off x="37477" y="170323"/>
                  <a:ext cx="196823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18" name="Group 817">
                  <a:extLst>
                    <a:ext uri="{FF2B5EF4-FFF2-40B4-BE49-F238E27FC236}">
                      <a16:creationId xmlns:a16="http://schemas.microsoft.com/office/drawing/2014/main" id="{A17D0B6C-5FEF-4450-B540-74C4F39E1DAB}"/>
                    </a:ext>
                  </a:extLst>
                </p:cNvPr>
                <p:cNvGrpSpPr/>
                <p:nvPr/>
              </p:nvGrpSpPr>
              <p:grpSpPr>
                <a:xfrm>
                  <a:off x="0" y="4483"/>
                  <a:ext cx="410310" cy="330013"/>
                  <a:chOff x="0" y="4483"/>
                  <a:chExt cx="441512" cy="330013"/>
                </a:xfrm>
              </p:grpSpPr>
              <p:sp>
                <p:nvSpPr>
                  <p:cNvPr id="840" name="Oval 839">
                    <a:extLst>
                      <a:ext uri="{FF2B5EF4-FFF2-40B4-BE49-F238E27FC236}">
                        <a16:creationId xmlns:a16="http://schemas.microsoft.com/office/drawing/2014/main" id="{C699D74B-35B1-43F5-AB16-CFA4208DE5A3}"/>
                      </a:ext>
                    </a:extLst>
                  </p:cNvPr>
                  <p:cNvSpPr/>
                  <p:nvPr/>
                </p:nvSpPr>
                <p:spPr>
                  <a:xfrm>
                    <a:off x="35174" y="4483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41" name="Rectangle 840">
                    <a:extLst>
                      <a:ext uri="{FF2B5EF4-FFF2-40B4-BE49-F238E27FC236}">
                        <a16:creationId xmlns:a16="http://schemas.microsoft.com/office/drawing/2014/main" id="{08873DD4-335E-4BCF-B37E-74A7EE4DFAC8}"/>
                      </a:ext>
                    </a:extLst>
                  </p:cNvPr>
                  <p:cNvSpPr/>
                  <p:nvPr/>
                </p:nvSpPr>
                <p:spPr>
                  <a:xfrm>
                    <a:off x="0" y="24096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9</a:t>
                    </a:r>
                  </a:p>
                </p:txBody>
              </p:sp>
            </p:grpSp>
            <p:grpSp>
              <p:nvGrpSpPr>
                <p:cNvPr id="819" name="Group 818">
                  <a:extLst>
                    <a:ext uri="{FF2B5EF4-FFF2-40B4-BE49-F238E27FC236}">
                      <a16:creationId xmlns:a16="http://schemas.microsoft.com/office/drawing/2014/main" id="{1D8E93A1-E8E2-421B-91E4-EA4A698A30A5}"/>
                    </a:ext>
                  </a:extLst>
                </p:cNvPr>
                <p:cNvGrpSpPr/>
                <p:nvPr/>
              </p:nvGrpSpPr>
              <p:grpSpPr>
                <a:xfrm>
                  <a:off x="360524" y="4483"/>
                  <a:ext cx="410310" cy="330013"/>
                  <a:chOff x="360524" y="4483"/>
                  <a:chExt cx="441512" cy="330013"/>
                </a:xfrm>
              </p:grpSpPr>
              <p:sp>
                <p:nvSpPr>
                  <p:cNvPr id="836" name="Oval 835">
                    <a:extLst>
                      <a:ext uri="{FF2B5EF4-FFF2-40B4-BE49-F238E27FC236}">
                        <a16:creationId xmlns:a16="http://schemas.microsoft.com/office/drawing/2014/main" id="{77B67C04-5CE8-425D-9146-2A5CD1808791}"/>
                      </a:ext>
                    </a:extLst>
                  </p:cNvPr>
                  <p:cNvSpPr/>
                  <p:nvPr/>
                </p:nvSpPr>
                <p:spPr>
                  <a:xfrm>
                    <a:off x="407756" y="4483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54D1B8A8-2B7E-424F-8284-03E5B9334A97}"/>
                      </a:ext>
                    </a:extLst>
                  </p:cNvPr>
                  <p:cNvSpPr/>
                  <p:nvPr/>
                </p:nvSpPr>
                <p:spPr>
                  <a:xfrm>
                    <a:off x="360524" y="12893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10</a:t>
                    </a:r>
                  </a:p>
                </p:txBody>
              </p:sp>
            </p:grpSp>
            <p:grpSp>
              <p:nvGrpSpPr>
                <p:cNvPr id="820" name="Group 819">
                  <a:extLst>
                    <a:ext uri="{FF2B5EF4-FFF2-40B4-BE49-F238E27FC236}">
                      <a16:creationId xmlns:a16="http://schemas.microsoft.com/office/drawing/2014/main" id="{90B9D219-5E7A-46C5-BCC8-3C0F6D237541}"/>
                    </a:ext>
                  </a:extLst>
                </p:cNvPr>
                <p:cNvGrpSpPr/>
                <p:nvPr/>
              </p:nvGrpSpPr>
              <p:grpSpPr>
                <a:xfrm>
                  <a:off x="770539" y="0"/>
                  <a:ext cx="410310" cy="330013"/>
                  <a:chOff x="770539" y="0"/>
                  <a:chExt cx="441512" cy="330013"/>
                </a:xfrm>
              </p:grpSpPr>
              <p:sp>
                <p:nvSpPr>
                  <p:cNvPr id="832" name="Oval 831">
                    <a:extLst>
                      <a:ext uri="{FF2B5EF4-FFF2-40B4-BE49-F238E27FC236}">
                        <a16:creationId xmlns:a16="http://schemas.microsoft.com/office/drawing/2014/main" id="{52D89B06-D9B8-4FB0-B21F-4E8D8AEA29E1}"/>
                      </a:ext>
                    </a:extLst>
                  </p:cNvPr>
                  <p:cNvSpPr/>
                  <p:nvPr/>
                </p:nvSpPr>
                <p:spPr>
                  <a:xfrm>
                    <a:off x="805714" y="0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21F13353-3194-4437-9487-DF7593270AEE}"/>
                      </a:ext>
                    </a:extLst>
                  </p:cNvPr>
                  <p:cNvSpPr/>
                  <p:nvPr/>
                </p:nvSpPr>
                <p:spPr>
                  <a:xfrm>
                    <a:off x="770539" y="19615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11</a:t>
                    </a:r>
                  </a:p>
                </p:txBody>
              </p:sp>
            </p:grpSp>
            <p:grpSp>
              <p:nvGrpSpPr>
                <p:cNvPr id="821" name="Group 820">
                  <a:extLst>
                    <a:ext uri="{FF2B5EF4-FFF2-40B4-BE49-F238E27FC236}">
                      <a16:creationId xmlns:a16="http://schemas.microsoft.com/office/drawing/2014/main" id="{6DFEF41F-1E6F-45F3-B608-18F6E387DD2A}"/>
                    </a:ext>
                  </a:extLst>
                </p:cNvPr>
                <p:cNvGrpSpPr/>
                <p:nvPr/>
              </p:nvGrpSpPr>
              <p:grpSpPr>
                <a:xfrm>
                  <a:off x="1158143" y="6724"/>
                  <a:ext cx="410310" cy="330013"/>
                  <a:chOff x="1158143" y="6724"/>
                  <a:chExt cx="441512" cy="330013"/>
                </a:xfrm>
              </p:grpSpPr>
              <p:sp>
                <p:nvSpPr>
                  <p:cNvPr id="827" name="Oval 826">
                    <a:extLst>
                      <a:ext uri="{FF2B5EF4-FFF2-40B4-BE49-F238E27FC236}">
                        <a16:creationId xmlns:a16="http://schemas.microsoft.com/office/drawing/2014/main" id="{597E5E5E-0B1F-463D-9B5E-FE5D2471D7A9}"/>
                      </a:ext>
                    </a:extLst>
                  </p:cNvPr>
                  <p:cNvSpPr/>
                  <p:nvPr/>
                </p:nvSpPr>
                <p:spPr>
                  <a:xfrm>
                    <a:off x="1193317" y="6724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FE904540-783B-4B97-8858-88F004D19325}"/>
                      </a:ext>
                    </a:extLst>
                  </p:cNvPr>
                  <p:cNvSpPr/>
                  <p:nvPr/>
                </p:nvSpPr>
                <p:spPr>
                  <a:xfrm>
                    <a:off x="1158143" y="26339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12</a:t>
                    </a:r>
                  </a:p>
                </p:txBody>
              </p:sp>
            </p:grpSp>
            <p:grpSp>
              <p:nvGrpSpPr>
                <p:cNvPr id="822" name="Group 821">
                  <a:extLst>
                    <a:ext uri="{FF2B5EF4-FFF2-40B4-BE49-F238E27FC236}">
                      <a16:creationId xmlns:a16="http://schemas.microsoft.com/office/drawing/2014/main" id="{1DA404EA-E603-48AF-90D5-7CA0BDEA188A}"/>
                    </a:ext>
                  </a:extLst>
                </p:cNvPr>
                <p:cNvGrpSpPr/>
                <p:nvPr/>
              </p:nvGrpSpPr>
              <p:grpSpPr>
                <a:xfrm>
                  <a:off x="1534661" y="2241"/>
                  <a:ext cx="410310" cy="330013"/>
                  <a:chOff x="1534661" y="2241"/>
                  <a:chExt cx="441512" cy="330013"/>
                </a:xfrm>
              </p:grpSpPr>
              <p:sp>
                <p:nvSpPr>
                  <p:cNvPr id="823" name="Oval 822">
                    <a:extLst>
                      <a:ext uri="{FF2B5EF4-FFF2-40B4-BE49-F238E27FC236}">
                        <a16:creationId xmlns:a16="http://schemas.microsoft.com/office/drawing/2014/main" id="{8C1C4A28-783E-4C81-BA78-85D32ACFDDC4}"/>
                      </a:ext>
                    </a:extLst>
                  </p:cNvPr>
                  <p:cNvSpPr/>
                  <p:nvPr/>
                </p:nvSpPr>
                <p:spPr>
                  <a:xfrm>
                    <a:off x="1581894" y="2241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24" name="Rectangle 823">
                    <a:extLst>
                      <a:ext uri="{FF2B5EF4-FFF2-40B4-BE49-F238E27FC236}">
                        <a16:creationId xmlns:a16="http://schemas.microsoft.com/office/drawing/2014/main" id="{99787885-3492-472A-B7B4-B36B297A8BC4}"/>
                      </a:ext>
                    </a:extLst>
                  </p:cNvPr>
                  <p:cNvSpPr/>
                  <p:nvPr/>
                </p:nvSpPr>
                <p:spPr>
                  <a:xfrm>
                    <a:off x="1534661" y="21856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 dirty="0">
                        <a:solidFill>
                          <a:sysClr val="windowText" lastClr="000000"/>
                        </a:solidFill>
                      </a:rPr>
                      <a:t>13</a:t>
                    </a:r>
                  </a:p>
                </p:txBody>
              </p:sp>
            </p:grpSp>
          </p:grpSp>
          <p:sp>
            <p:nvSpPr>
              <p:cNvPr id="843" name="Oval 842">
                <a:extLst>
                  <a:ext uri="{FF2B5EF4-FFF2-40B4-BE49-F238E27FC236}">
                    <a16:creationId xmlns:a16="http://schemas.microsoft.com/office/drawing/2014/main" id="{8C1C4A28-783E-4C81-BA78-85D32ACFDDC4}"/>
                  </a:ext>
                </a:extLst>
              </p:cNvPr>
              <p:cNvSpPr/>
              <p:nvPr/>
            </p:nvSpPr>
            <p:spPr>
              <a:xfrm>
                <a:off x="8167189" y="1105441"/>
                <a:ext cx="476266" cy="54125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14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46" name="Straight Connector 845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7643286" y="1048453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Connector 846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7649103" y="1005816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Straight Connector 847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7026088" y="103146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Straight Connector 848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7031905" y="98883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Straight Connector 849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6464355" y="1017020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Straight Connector 859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6470172" y="974383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Straight Connector 860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5886818" y="103146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Straight Connector 861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5892635" y="98883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Straight Connector 863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5274559" y="1041586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Straight Connector 864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5280376" y="998949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Straight Connector 865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4727249" y="105741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Straight Connector 866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4733066" y="101478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6" name="Elbow Connector 1385"/>
          <p:cNvCxnSpPr>
            <a:endCxn id="1190" idx="0"/>
          </p:cNvCxnSpPr>
          <p:nvPr/>
        </p:nvCxnSpPr>
        <p:spPr>
          <a:xfrm>
            <a:off x="4961805" y="2805995"/>
            <a:ext cx="5782579" cy="627961"/>
          </a:xfrm>
          <a:prstGeom prst="bentConnector2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9533628" y="852379"/>
            <a:ext cx="1031135" cy="998830"/>
            <a:chOff x="0" y="1311572"/>
            <a:chExt cx="1152525" cy="1200150"/>
          </a:xfrm>
        </p:grpSpPr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0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1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2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3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4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78" name="Group 877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3993464" y="2336383"/>
            <a:ext cx="1048188" cy="707542"/>
            <a:chOff x="5430028" y="4090272"/>
            <a:chExt cx="858524" cy="415123"/>
          </a:xfrm>
        </p:grpSpPr>
        <p:pic>
          <p:nvPicPr>
            <p:cNvPr id="879" name="Picture 878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80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47" name="Elbow Connector 1446"/>
          <p:cNvCxnSpPr>
            <a:stCxn id="1149" idx="3"/>
          </p:cNvCxnSpPr>
          <p:nvPr/>
        </p:nvCxnSpPr>
        <p:spPr>
          <a:xfrm rot="10800000" flipV="1">
            <a:off x="3175640" y="1372432"/>
            <a:ext cx="347007" cy="202575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Arrow Connector 880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H="1">
            <a:off x="8279273" y="4988102"/>
            <a:ext cx="368240" cy="10178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Arrow Connector 881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>
            <a:off x="8751158" y="5043552"/>
            <a:ext cx="66054" cy="10338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Arrow Connector 882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932" idx="3"/>
          </p:cNvCxnSpPr>
          <p:nvPr/>
        </p:nvCxnSpPr>
        <p:spPr>
          <a:xfrm>
            <a:off x="8935341" y="5019331"/>
            <a:ext cx="55515" cy="7649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Arrow Connector 883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>
            <a:off x="10576054" y="1536158"/>
            <a:ext cx="671583" cy="1201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3AA274A5-8E5E-45F7-9FFA-14D6C8965643}"/>
              </a:ext>
            </a:extLst>
          </p:cNvPr>
          <p:cNvCxnSpPr/>
          <p:nvPr/>
        </p:nvCxnSpPr>
        <p:spPr>
          <a:xfrm>
            <a:off x="9473831" y="939910"/>
            <a:ext cx="1122267" cy="971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AD2E4C87-5F4C-4C3E-831E-105373CC3556}"/>
              </a:ext>
            </a:extLst>
          </p:cNvPr>
          <p:cNvCxnSpPr/>
          <p:nvPr/>
        </p:nvCxnSpPr>
        <p:spPr>
          <a:xfrm flipV="1">
            <a:off x="9441529" y="1098453"/>
            <a:ext cx="1263779" cy="6938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6" name="Rectangle 795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9445688" y="4120869"/>
            <a:ext cx="481252" cy="291585"/>
            <a:chOff x="7469574" y="3966357"/>
            <a:chExt cx="604402" cy="552039"/>
          </a:xfrm>
        </p:grpSpPr>
        <p:pic>
          <p:nvPicPr>
            <p:cNvPr id="798" name="Picture 797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99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00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9482186" y="3427131"/>
            <a:ext cx="481252" cy="291585"/>
            <a:chOff x="7469574" y="3966357"/>
            <a:chExt cx="604402" cy="552039"/>
          </a:xfrm>
        </p:grpSpPr>
        <p:pic>
          <p:nvPicPr>
            <p:cNvPr id="802" name="Picture 801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09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13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14" name="Group 813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9458109" y="4528249"/>
            <a:ext cx="481252" cy="291585"/>
            <a:chOff x="7469574" y="3966357"/>
            <a:chExt cx="604402" cy="552039"/>
          </a:xfrm>
        </p:grpSpPr>
        <p:pic>
          <p:nvPicPr>
            <p:cNvPr id="842" name="Picture 841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44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51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9450013" y="3802874"/>
            <a:ext cx="481252" cy="291585"/>
            <a:chOff x="7469574" y="3966357"/>
            <a:chExt cx="604402" cy="552039"/>
          </a:xfrm>
        </p:grpSpPr>
        <p:pic>
          <p:nvPicPr>
            <p:cNvPr id="875" name="Picture 874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76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77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10412104" y="4160735"/>
            <a:ext cx="481252" cy="291585"/>
            <a:chOff x="7469574" y="3966357"/>
            <a:chExt cx="604402" cy="552039"/>
          </a:xfrm>
        </p:grpSpPr>
        <p:pic>
          <p:nvPicPr>
            <p:cNvPr id="888" name="Picture 887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89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0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91" name="Group 890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10462670" y="3466997"/>
            <a:ext cx="481252" cy="291585"/>
            <a:chOff x="7469574" y="3966357"/>
            <a:chExt cx="604402" cy="552039"/>
          </a:xfrm>
        </p:grpSpPr>
        <p:pic>
          <p:nvPicPr>
            <p:cNvPr id="892" name="Picture 891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93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5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96" name="Group 895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10424525" y="4568115"/>
            <a:ext cx="481252" cy="291585"/>
            <a:chOff x="7469574" y="3966357"/>
            <a:chExt cx="604402" cy="552039"/>
          </a:xfrm>
        </p:grpSpPr>
        <p:pic>
          <p:nvPicPr>
            <p:cNvPr id="897" name="Picture 896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98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9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12" name="Group 1011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11343917" y="4189560"/>
            <a:ext cx="481252" cy="291585"/>
            <a:chOff x="7469574" y="3966357"/>
            <a:chExt cx="604402" cy="552039"/>
          </a:xfrm>
        </p:grpSpPr>
        <p:pic>
          <p:nvPicPr>
            <p:cNvPr id="1013" name="Picture 1012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14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15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16" name="Group 1015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11380415" y="3495822"/>
            <a:ext cx="481252" cy="291585"/>
            <a:chOff x="7469574" y="3966357"/>
            <a:chExt cx="604402" cy="552039"/>
          </a:xfrm>
        </p:grpSpPr>
        <p:pic>
          <p:nvPicPr>
            <p:cNvPr id="1017" name="Picture 1016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18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19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11356338" y="4596940"/>
            <a:ext cx="481252" cy="291585"/>
            <a:chOff x="7469574" y="3966357"/>
            <a:chExt cx="604402" cy="552039"/>
          </a:xfrm>
        </p:grpSpPr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26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27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46987" y="5220065"/>
            <a:ext cx="2719725" cy="1439557"/>
            <a:chOff x="8103115" y="1341603"/>
            <a:chExt cx="1852716" cy="2010654"/>
          </a:xfrm>
        </p:grpSpPr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0" name="Straight Connector 1029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10432476" y="3813521"/>
            <a:ext cx="481252" cy="291585"/>
            <a:chOff x="7469574" y="3966357"/>
            <a:chExt cx="604402" cy="552039"/>
          </a:xfrm>
        </p:grpSpPr>
        <p:pic>
          <p:nvPicPr>
            <p:cNvPr id="1035" name="Picture 1034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36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37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8" name="Picture 1037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87" y="3628810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8526025" y="3292363"/>
            <a:ext cx="767372" cy="240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11371150" y="3839147"/>
            <a:ext cx="481252" cy="291585"/>
            <a:chOff x="7469574" y="3966357"/>
            <a:chExt cx="604402" cy="552039"/>
          </a:xfrm>
        </p:grpSpPr>
        <p:pic>
          <p:nvPicPr>
            <p:cNvPr id="1041" name="Picture 1040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42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43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9437646" y="3426375"/>
            <a:ext cx="1591012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9716696" y="3466137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Oval 1045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9744811" y="3874058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0753305" y="3576344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0710456" y="3928672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813" idx="2"/>
          </p:cNvCxnSpPr>
          <p:nvPr/>
        </p:nvCxnSpPr>
        <p:spPr>
          <a:xfrm flipV="1">
            <a:off x="9075340" y="3622446"/>
            <a:ext cx="647472" cy="409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Arrow Connector 1049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V="1">
            <a:off x="9170215" y="3927705"/>
            <a:ext cx="539218" cy="2142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Arrow Connector 1050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V="1">
            <a:off x="9172787" y="3675986"/>
            <a:ext cx="1502802" cy="5915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36" idx="8"/>
          </p:cNvCxnSpPr>
          <p:nvPr/>
        </p:nvCxnSpPr>
        <p:spPr>
          <a:xfrm flipV="1">
            <a:off x="9128002" y="4027548"/>
            <a:ext cx="1508238" cy="3929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Isosceles Triangle 1052">
            <a:extLst>
              <a:ext uri="{FF2B5EF4-FFF2-40B4-BE49-F238E27FC236}">
                <a16:creationId xmlns:a16="http://schemas.microsoft.com/office/drawing/2014/main" id="{FD166B66-E18E-48FF-A9FC-F274A4884D46}"/>
              </a:ext>
            </a:extLst>
          </p:cNvPr>
          <p:cNvSpPr/>
          <p:nvPr/>
        </p:nvSpPr>
        <p:spPr>
          <a:xfrm rot="10800000">
            <a:off x="5637336" y="2013375"/>
            <a:ext cx="2424893" cy="43071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3" name="Rectangle 1382"/>
          <p:cNvSpPr/>
          <p:nvPr/>
        </p:nvSpPr>
        <p:spPr>
          <a:xfrm>
            <a:off x="4670831" y="902358"/>
            <a:ext cx="4600516" cy="9183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4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37288" y="792653"/>
            <a:ext cx="1997167" cy="385315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Make Planning</a:t>
              </a:r>
            </a:p>
          </p:txBody>
        </p:sp>
      </p:grpSp>
      <p:sp>
        <p:nvSpPr>
          <p:cNvPr id="6" name="Speech Bubble: Rectangle 11">
            <a:extLst>
              <a:ext uri="{FF2B5EF4-FFF2-40B4-BE49-F238E27FC236}">
                <a16:creationId xmlns:a16="http://schemas.microsoft.com/office/drawing/2014/main" id="{B7CFFF39-288A-40D2-BCB5-B02FB25CDC09}"/>
              </a:ext>
            </a:extLst>
          </p:cNvPr>
          <p:cNvSpPr/>
          <p:nvPr/>
        </p:nvSpPr>
        <p:spPr>
          <a:xfrm>
            <a:off x="2468192" y="110305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51640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B8F1AF5E-0E17-4873-9EA0-C15703795580}"/>
              </a:ext>
            </a:extLst>
          </p:cNvPr>
          <p:cNvSpPr/>
          <p:nvPr/>
        </p:nvSpPr>
        <p:spPr>
          <a:xfrm>
            <a:off x="3825681" y="870239"/>
            <a:ext cx="1336087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EAAB94-FD4E-48F4-9CE4-4058ED777A3A}"/>
              </a:ext>
            </a:extLst>
          </p:cNvPr>
          <p:cNvCxnSpPr>
            <a:cxnSpLocks/>
          </p:cNvCxnSpPr>
          <p:nvPr/>
        </p:nvCxnSpPr>
        <p:spPr>
          <a:xfrm>
            <a:off x="5175173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36BE4CD0-4EC0-4BA3-9C45-9AE51467EC6C}"/>
              </a:ext>
            </a:extLst>
          </p:cNvPr>
          <p:cNvSpPr/>
          <p:nvPr/>
        </p:nvSpPr>
        <p:spPr>
          <a:xfrm>
            <a:off x="5858621" y="110305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535099-8F51-4B67-B30A-EBD8C1F6E789}"/>
              </a:ext>
            </a:extLst>
          </p:cNvPr>
          <p:cNvCxnSpPr>
            <a:cxnSpLocks/>
          </p:cNvCxnSpPr>
          <p:nvPr/>
        </p:nvCxnSpPr>
        <p:spPr>
          <a:xfrm>
            <a:off x="6542069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5138345D-54EA-48EB-A0B2-E1BF535AA5BC}"/>
              </a:ext>
            </a:extLst>
          </p:cNvPr>
          <p:cNvSpPr/>
          <p:nvPr/>
        </p:nvSpPr>
        <p:spPr>
          <a:xfrm>
            <a:off x="7238922" y="87023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07C8CC-E149-4F67-81DC-5210F5920DDA}"/>
              </a:ext>
            </a:extLst>
          </p:cNvPr>
          <p:cNvSpPr/>
          <p:nvPr/>
        </p:nvSpPr>
        <p:spPr>
          <a:xfrm>
            <a:off x="3930220" y="102826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Send file inventory &amp; shipment plan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D96075-AF56-49BD-AEA8-148E5C2DFB98}"/>
              </a:ext>
            </a:extLst>
          </p:cNvPr>
          <p:cNvSpPr/>
          <p:nvPr/>
        </p:nvSpPr>
        <p:spPr>
          <a:xfrm>
            <a:off x="7496919" y="102826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Compare Stock base on file plan and </a:t>
            </a:r>
            <a:r>
              <a:rPr lang="en-US" sz="1000" dirty="0" smtClean="0">
                <a:solidFill>
                  <a:schemeClr val="tx1"/>
                </a:solidFill>
              </a:rPr>
              <a:t>update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FD6FA9-12A4-44CE-A70C-6EB4768DBBA5}"/>
              </a:ext>
            </a:extLst>
          </p:cNvPr>
          <p:cNvCxnSpPr>
            <a:cxnSpLocks/>
          </p:cNvCxnSpPr>
          <p:nvPr/>
        </p:nvCxnSpPr>
        <p:spPr>
          <a:xfrm>
            <a:off x="8866640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9548912" y="108858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6830061" y="2573255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F9D1B4-D0FD-4A8A-92E7-28048669F438}"/>
              </a:ext>
            </a:extLst>
          </p:cNvPr>
          <p:cNvSpPr/>
          <p:nvPr/>
        </p:nvSpPr>
        <p:spPr>
          <a:xfrm>
            <a:off x="7077172" y="277610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Pick up sample to Inspection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65315" y="2322551"/>
            <a:ext cx="1997168" cy="379549"/>
            <a:chOff x="2854911" y="4395944"/>
            <a:chExt cx="3068776" cy="274283"/>
          </a:xfrm>
        </p:grpSpPr>
        <p:sp>
          <p:nvSpPr>
            <p:cNvPr id="2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1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26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812800" y="2820024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sp>
        <p:nvSpPr>
          <p:cNvPr id="27" name="Flowchart: Decision 26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2200259" y="2568751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516811" y="295150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7" idx="2"/>
          </p:cNvCxnSpPr>
          <p:nvPr/>
        </p:nvCxnSpPr>
        <p:spPr>
          <a:xfrm>
            <a:off x="3014118" y="333426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334165" y="3735978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827977" y="29513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518895" y="25686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338061" y="333426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99048" y="3699347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6146613" y="2946232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638676" y="3351120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917682" y="3649484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5756" y="4445752"/>
            <a:ext cx="1997168" cy="379549"/>
            <a:chOff x="2854911" y="4395944"/>
            <a:chExt cx="3068776" cy="274283"/>
          </a:xfrm>
        </p:grpSpPr>
        <p:sp>
          <p:nvSpPr>
            <p:cNvPr id="45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2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47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719873" y="528279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433349" y="543273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Decision 48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2141599" y="504998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393953" y="5237903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</a:t>
            </a:r>
            <a:r>
              <a:rPr lang="en-US" sz="1000" dirty="0" smtClean="0">
                <a:solidFill>
                  <a:schemeClr val="tx1"/>
                </a:solidFill>
              </a:rPr>
              <a:t> outer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737099" y="543273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Decision 51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445349" y="504998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697703" y="521894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all 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barcodes</a:t>
            </a:r>
            <a:r>
              <a:rPr lang="en-US" sz="1000" dirty="0" smtClean="0">
                <a:solidFill>
                  <a:schemeClr val="tx1"/>
                </a:solidFill>
              </a:rPr>
              <a:t> inner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548495" y="6182840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99049" y="6290645"/>
            <a:ext cx="1300454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Outer &amp;  all inner boxes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5259207" y="5815492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861545" y="3764484"/>
            <a:ext cx="953525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Based on sample standard file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803824" y="274222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Input  daily production to </a:t>
            </a:r>
            <a:r>
              <a:rPr lang="en-US" sz="1000" dirty="0">
                <a:solidFill>
                  <a:schemeClr val="tx1"/>
                </a:solidFill>
              </a:rPr>
              <a:t>excel file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492658" y="274222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Filter priority </a:t>
            </a:r>
            <a:r>
              <a:rPr lang="en-US" sz="1000" dirty="0" smtClean="0">
                <a:solidFill>
                  <a:schemeClr val="tx1"/>
                </a:solidFill>
              </a:rPr>
              <a:t>shipmen models </a:t>
            </a:r>
            <a:r>
              <a:rPr lang="en-US" sz="1000" dirty="0">
                <a:solidFill>
                  <a:schemeClr val="tx1"/>
                </a:solidFill>
              </a:rPr>
              <a:t>to inspection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488923" y="3787567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Based on the production plan file of SCM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955775" y="3735977"/>
            <a:ext cx="1380608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Pick up samples based on weight check system results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  <p:sp>
        <p:nvSpPr>
          <p:cNvPr id="66" name="Flowchart: Decision 65">
            <a:extLst>
              <a:ext uri="{FF2B5EF4-FFF2-40B4-BE49-F238E27FC236}">
                <a16:creationId xmlns:a16="http://schemas.microsoft.com/office/drawing/2014/main" id="{B8F1AF5E-0E17-4873-9EA0-C15703795580}"/>
              </a:ext>
            </a:extLst>
          </p:cNvPr>
          <p:cNvSpPr/>
          <p:nvPr/>
        </p:nvSpPr>
        <p:spPr>
          <a:xfrm>
            <a:off x="3806151" y="1692422"/>
            <a:ext cx="1336087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0" name="Elbow Connector 29"/>
          <p:cNvCxnSpPr>
            <a:stCxn id="66" idx="3"/>
            <a:endCxn id="19" idx="2"/>
          </p:cNvCxnSpPr>
          <p:nvPr/>
        </p:nvCxnSpPr>
        <p:spPr>
          <a:xfrm flipV="1">
            <a:off x="5142238" y="1388462"/>
            <a:ext cx="4748398" cy="6867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3C07C8CC-E149-4F67-81DC-5210F5920DDA}"/>
              </a:ext>
            </a:extLst>
          </p:cNvPr>
          <p:cNvSpPr/>
          <p:nvPr/>
        </p:nvSpPr>
        <p:spPr>
          <a:xfrm>
            <a:off x="3936719" y="182940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Send daily </a:t>
            </a:r>
            <a:r>
              <a:rPr lang="en-US" sz="1000" dirty="0">
                <a:solidFill>
                  <a:schemeClr val="tx1"/>
                </a:solidFill>
              </a:rPr>
              <a:t>production plan</a:t>
            </a:r>
          </a:p>
        </p:txBody>
      </p:sp>
      <p:sp>
        <p:nvSpPr>
          <p:cNvPr id="63" name="Speech Bubble: Rectangle 11">
            <a:extLst>
              <a:ext uri="{FF2B5EF4-FFF2-40B4-BE49-F238E27FC236}">
                <a16:creationId xmlns:a16="http://schemas.microsoft.com/office/drawing/2014/main" id="{B7CFFF39-288A-40D2-BCB5-B02FB25CDC09}"/>
              </a:ext>
            </a:extLst>
          </p:cNvPr>
          <p:cNvSpPr/>
          <p:nvPr/>
        </p:nvSpPr>
        <p:spPr>
          <a:xfrm>
            <a:off x="2454660" y="1922896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PCS</a:t>
            </a:r>
            <a:endParaRPr lang="en-US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118128" y="2072833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525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0" y="787850"/>
            <a:ext cx="1997168" cy="379549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3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7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3046556" y="1036150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760032" y="118608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468282" y="803331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720636" y="103615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48433" y="1904926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287049" y="1505657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720635" y="1973968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weight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4591" y="2440110"/>
            <a:ext cx="1997168" cy="379549"/>
            <a:chOff x="2854911" y="4395944"/>
            <a:chExt cx="3068776" cy="274283"/>
          </a:xfrm>
        </p:grpSpPr>
        <p:sp>
          <p:nvSpPr>
            <p:cNvPr id="16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4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18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381281" y="343837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064729" y="358831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748177" y="320555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1997168" y="335775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23" name="Flowchart: Decision 22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57195" y="264977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7" name="Elbow Connector 26"/>
          <p:cNvCxnSpPr/>
          <p:nvPr/>
        </p:nvCxnSpPr>
        <p:spPr>
          <a:xfrm flipV="1">
            <a:off x="3343336" y="3032535"/>
            <a:ext cx="840055" cy="5557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Decision 27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50832" y="384286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3" name="Elbow Connector 32"/>
          <p:cNvCxnSpPr>
            <a:stCxn id="20" idx="3"/>
            <a:endCxn id="28" idx="1"/>
          </p:cNvCxnSpPr>
          <p:nvPr/>
        </p:nvCxnSpPr>
        <p:spPr>
          <a:xfrm>
            <a:off x="3375895" y="3588315"/>
            <a:ext cx="774937" cy="6373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35745" y="2819659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Normal inspection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43480" y="404755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Reliability inspection</a:t>
            </a:r>
          </a:p>
        </p:txBody>
      </p:sp>
      <p:cxnSp>
        <p:nvCxnSpPr>
          <p:cNvPr id="39" name="Straight Connector 38"/>
          <p:cNvCxnSpPr>
            <a:stCxn id="23" idx="3"/>
          </p:cNvCxnSpPr>
          <p:nvPr/>
        </p:nvCxnSpPr>
        <p:spPr>
          <a:xfrm>
            <a:off x="5784913" y="3032535"/>
            <a:ext cx="5763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361214" y="2758484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533415" y="2819659"/>
            <a:ext cx="1160608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Appearance inspection, function, WI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5680013" y="4217851"/>
            <a:ext cx="681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361214" y="3902458"/>
            <a:ext cx="1467411" cy="697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474738" y="3929684"/>
            <a:ext cx="1280557" cy="642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Characteristic,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Vibration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, Drop,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Temperature test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15180" y="5021009"/>
            <a:ext cx="1997168" cy="379549"/>
            <a:chOff x="2854911" y="4395944"/>
            <a:chExt cx="3068776" cy="274283"/>
          </a:xfrm>
        </p:grpSpPr>
        <p:sp>
          <p:nvSpPr>
            <p:cNvPr id="4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5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4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2849030" y="536744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532478" y="551738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215926" y="513463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396989" y="5331090"/>
            <a:ext cx="1258325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Scan barcode inner product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5026151" y="5896464"/>
            <a:ext cx="0" cy="33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339199" y="6143568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23987" y="620958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Based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on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the mater list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</p:spTree>
    <p:extLst>
      <p:ext uri="{BB962C8B-B14F-4D97-AF65-F5344CB8AC3E}">
        <p14:creationId xmlns:p14="http://schemas.microsoft.com/office/powerpoint/2010/main" val="3708491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54762" y="839337"/>
            <a:ext cx="1997168" cy="379549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6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4302017" y="1836371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12729" y="146902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2777145" y="1036636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490621" y="1186573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98871" y="803817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5" y="1036636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2nd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4" y="197445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weight control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1699" y="2268247"/>
            <a:ext cx="1997168" cy="379549"/>
            <a:chOff x="2854911" y="4395944"/>
            <a:chExt cx="3068776" cy="274283"/>
          </a:xfrm>
        </p:grpSpPr>
        <p:sp>
          <p:nvSpPr>
            <p:cNvPr id="1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7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16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448593" y="306355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162069" y="32134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870319" y="28307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122673" y="3018663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</a:t>
            </a:r>
            <a:r>
              <a:rPr lang="en-US" sz="1000" dirty="0" smtClean="0">
                <a:solidFill>
                  <a:schemeClr val="tx1"/>
                </a:solidFill>
              </a:rPr>
              <a:t> outer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465819" y="32134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74069" y="28307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26423" y="299970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all 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barcodes</a:t>
            </a:r>
            <a:r>
              <a:rPr lang="en-US" sz="1000" dirty="0" smtClean="0">
                <a:solidFill>
                  <a:schemeClr val="tx1"/>
                </a:solidFill>
              </a:rPr>
              <a:t> inner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77215" y="3963600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05213" y="4071405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Outer &amp;  all inner boxes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987927" y="3596252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68617" y="4852045"/>
            <a:ext cx="1997168" cy="379549"/>
            <a:chOff x="2854911" y="4395944"/>
            <a:chExt cx="3068776" cy="274283"/>
          </a:xfrm>
        </p:grpSpPr>
        <p:sp>
          <p:nvSpPr>
            <p:cNvPr id="2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8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2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506427" y="579298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206840" y="594292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Decision 3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871643" y="5560166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165785" y="572913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sample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515423" y="5942922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81129" y="5560166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4" y="5748089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Judgment all Lot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</p:spTree>
    <p:extLst>
      <p:ext uri="{BB962C8B-B14F-4D97-AF65-F5344CB8AC3E}">
        <p14:creationId xmlns:p14="http://schemas.microsoft.com/office/powerpoint/2010/main" val="3976258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E2A223-CA54-4E4C-9975-146AFFED810A}"/>
              </a:ext>
            </a:extLst>
          </p:cNvPr>
          <p:cNvCxnSpPr>
            <a:cxnSpLocks/>
          </p:cNvCxnSpPr>
          <p:nvPr/>
        </p:nvCxnSpPr>
        <p:spPr>
          <a:xfrm flipV="1">
            <a:off x="8076290" y="1919480"/>
            <a:ext cx="0" cy="4938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4578F0-F965-409D-AD80-477B39703C68}"/>
              </a:ext>
            </a:extLst>
          </p:cNvPr>
          <p:cNvCxnSpPr>
            <a:cxnSpLocks/>
          </p:cNvCxnSpPr>
          <p:nvPr/>
        </p:nvCxnSpPr>
        <p:spPr>
          <a:xfrm flipH="1" flipV="1">
            <a:off x="8075660" y="3063052"/>
            <a:ext cx="5876" cy="249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23B920-CBA2-428C-8DDF-BD09832728CC}"/>
              </a:ext>
            </a:extLst>
          </p:cNvPr>
          <p:cNvCxnSpPr>
            <a:cxnSpLocks/>
          </p:cNvCxnSpPr>
          <p:nvPr/>
        </p:nvCxnSpPr>
        <p:spPr>
          <a:xfrm flipV="1">
            <a:off x="8076290" y="4503673"/>
            <a:ext cx="0" cy="4489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1927384" y="3706273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3E35FB"/>
                </a:solidFill>
              </a:rPr>
              <a:t>OK</a:t>
            </a:r>
          </a:p>
        </p:txBody>
      </p:sp>
      <p:sp>
        <p:nvSpPr>
          <p:cNvPr id="12" name="Rectangle: Rounded Corners 236">
            <a:extLst>
              <a:ext uri="{FF2B5EF4-FFF2-40B4-BE49-F238E27FC236}">
                <a16:creationId xmlns:a16="http://schemas.microsoft.com/office/drawing/2014/main" id="{E7A8559C-615D-4EBB-B070-C487393D592B}"/>
              </a:ext>
            </a:extLst>
          </p:cNvPr>
          <p:cNvSpPr/>
          <p:nvPr/>
        </p:nvSpPr>
        <p:spPr>
          <a:xfrm>
            <a:off x="7340576" y="3599047"/>
            <a:ext cx="1523443" cy="579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Inspection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F86BC4-BFFF-49CD-A6CB-E6E50E2D590F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440673" y="1934916"/>
            <a:ext cx="4186" cy="450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80D47C-241F-4BB4-9B80-EBEBC4225DF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2129953" y="1614416"/>
            <a:ext cx="72203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79">
            <a:extLst>
              <a:ext uri="{FF2B5EF4-FFF2-40B4-BE49-F238E27FC236}">
                <a16:creationId xmlns:a16="http://schemas.microsoft.com/office/drawing/2014/main" id="{E8FA4C52-A883-4A31-87D4-7BA1974029A7}"/>
              </a:ext>
            </a:extLst>
          </p:cNvPr>
          <p:cNvSpPr/>
          <p:nvPr/>
        </p:nvSpPr>
        <p:spPr>
          <a:xfrm>
            <a:off x="4918805" y="1267097"/>
            <a:ext cx="1802021" cy="6731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ID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Pallet Station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Rectangle: Rounded Corners 180">
            <a:extLst>
              <a:ext uri="{FF2B5EF4-FFF2-40B4-BE49-F238E27FC236}">
                <a16:creationId xmlns:a16="http://schemas.microsoft.com/office/drawing/2014/main" id="{54F3B7CB-D719-4EE9-990F-0FB7CBDDE0FB}"/>
              </a:ext>
            </a:extLst>
          </p:cNvPr>
          <p:cNvSpPr/>
          <p:nvPr/>
        </p:nvSpPr>
        <p:spPr>
          <a:xfrm>
            <a:off x="726470" y="1304493"/>
            <a:ext cx="1403483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Packing FA</a:t>
            </a:r>
          </a:p>
        </p:txBody>
      </p:sp>
      <p:sp>
        <p:nvSpPr>
          <p:cNvPr id="18" name="Rectangle: Rounded Corners 182">
            <a:extLst>
              <a:ext uri="{FF2B5EF4-FFF2-40B4-BE49-F238E27FC236}">
                <a16:creationId xmlns:a16="http://schemas.microsoft.com/office/drawing/2014/main" id="{BEE5A79D-4110-4B31-A5E3-B19994A0E97E}"/>
              </a:ext>
            </a:extLst>
          </p:cNvPr>
          <p:cNvSpPr/>
          <p:nvPr/>
        </p:nvSpPr>
        <p:spPr>
          <a:xfrm>
            <a:off x="765883" y="2385127"/>
            <a:ext cx="1357951" cy="5798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OQC get sample</a:t>
            </a:r>
          </a:p>
        </p:txBody>
      </p:sp>
      <p:sp>
        <p:nvSpPr>
          <p:cNvPr id="19" name="Rectangle: Rounded Corners 186">
            <a:extLst>
              <a:ext uri="{FF2B5EF4-FFF2-40B4-BE49-F238E27FC236}">
                <a16:creationId xmlns:a16="http://schemas.microsoft.com/office/drawing/2014/main" id="{6D9194A1-44B9-4E27-828D-ABA70762AC87}"/>
              </a:ext>
            </a:extLst>
          </p:cNvPr>
          <p:cNvSpPr/>
          <p:nvPr/>
        </p:nvSpPr>
        <p:spPr>
          <a:xfrm>
            <a:off x="7217302" y="1285794"/>
            <a:ext cx="1621670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warehouse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202C03-D2AF-4CBE-A755-2A915C3BB7E6}"/>
              </a:ext>
            </a:extLst>
          </p:cNvPr>
          <p:cNvSpPr/>
          <p:nvPr/>
        </p:nvSpPr>
        <p:spPr>
          <a:xfrm>
            <a:off x="1273351" y="2018799"/>
            <a:ext cx="1111975" cy="262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1</a:t>
            </a:r>
          </a:p>
        </p:txBody>
      </p:sp>
      <p:sp>
        <p:nvSpPr>
          <p:cNvPr id="21" name="Rectangle: Rounded Corners 189">
            <a:extLst>
              <a:ext uri="{FF2B5EF4-FFF2-40B4-BE49-F238E27FC236}">
                <a16:creationId xmlns:a16="http://schemas.microsoft.com/office/drawing/2014/main" id="{F0F71FB0-3D46-4934-B0F0-C43EC21AEEDC}"/>
              </a:ext>
            </a:extLst>
          </p:cNvPr>
          <p:cNvSpPr/>
          <p:nvPr/>
        </p:nvSpPr>
        <p:spPr>
          <a:xfrm>
            <a:off x="9350304" y="1304493"/>
            <a:ext cx="1570244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warehouse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CE4CAF-D95A-412F-A5DA-2E1CD5F86EE8}"/>
              </a:ext>
            </a:extLst>
          </p:cNvPr>
          <p:cNvSpPr/>
          <p:nvPr/>
        </p:nvSpPr>
        <p:spPr>
          <a:xfrm>
            <a:off x="8380187" y="2026785"/>
            <a:ext cx="1111975" cy="477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2</a:t>
            </a:r>
          </a:p>
        </p:txBody>
      </p:sp>
      <p:sp>
        <p:nvSpPr>
          <p:cNvPr id="23" name="Rectangle: Rounded Corners 198">
            <a:extLst>
              <a:ext uri="{FF2B5EF4-FFF2-40B4-BE49-F238E27FC236}">
                <a16:creationId xmlns:a16="http://schemas.microsoft.com/office/drawing/2014/main" id="{B859A4B3-63B2-4F5B-9FFC-A059EBE3C76A}"/>
              </a:ext>
            </a:extLst>
          </p:cNvPr>
          <p:cNvSpPr/>
          <p:nvPr/>
        </p:nvSpPr>
        <p:spPr>
          <a:xfrm>
            <a:off x="2740148" y="1285794"/>
            <a:ext cx="1403483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  <a:r>
              <a:rPr lang="en-US" sz="1200" b="1" baseline="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shrink Pallet ID</a:t>
            </a:r>
            <a:endParaRPr lang="en-US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2B7EC2-4448-40BA-ACE7-6CF058421D4C}"/>
              </a:ext>
            </a:extLst>
          </p:cNvPr>
          <p:cNvCxnSpPr>
            <a:cxnSpLocks/>
            <a:stCxn id="26" idx="1"/>
            <a:endCxn id="18" idx="2"/>
          </p:cNvCxnSpPr>
          <p:nvPr/>
        </p:nvCxnSpPr>
        <p:spPr>
          <a:xfrm flipV="1">
            <a:off x="1441722" y="2964944"/>
            <a:ext cx="3137" cy="4068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01">
            <a:extLst>
              <a:ext uri="{FF2B5EF4-FFF2-40B4-BE49-F238E27FC236}">
                <a16:creationId xmlns:a16="http://schemas.microsoft.com/office/drawing/2014/main" id="{23A41C3C-BCC9-42A3-9D34-217FED305075}"/>
              </a:ext>
            </a:extLst>
          </p:cNvPr>
          <p:cNvSpPr/>
          <p:nvPr/>
        </p:nvSpPr>
        <p:spPr>
          <a:xfrm>
            <a:off x="729105" y="3690244"/>
            <a:ext cx="1523443" cy="579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Inspection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025F8C4B-8B16-4D49-9CE3-139D1EF92292}"/>
              </a:ext>
            </a:extLst>
          </p:cNvPr>
          <p:cNvSpPr/>
          <p:nvPr/>
        </p:nvSpPr>
        <p:spPr>
          <a:xfrm rot="5400000">
            <a:off x="815312" y="3281077"/>
            <a:ext cx="1252821" cy="1434261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200"/>
          </a:p>
        </p:txBody>
      </p:sp>
      <p:sp>
        <p:nvSpPr>
          <p:cNvPr id="27" name="Rectangle: Rounded Corners 210">
            <a:extLst>
              <a:ext uri="{FF2B5EF4-FFF2-40B4-BE49-F238E27FC236}">
                <a16:creationId xmlns:a16="http://schemas.microsoft.com/office/drawing/2014/main" id="{135B50BE-2D8D-4EAD-ACA4-27CA97DDD6AC}"/>
              </a:ext>
            </a:extLst>
          </p:cNvPr>
          <p:cNvSpPr/>
          <p:nvPr/>
        </p:nvSpPr>
        <p:spPr>
          <a:xfrm>
            <a:off x="7006158" y="4932070"/>
            <a:ext cx="2141881" cy="9723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Find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&amp; Return correct Pallet ID taken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86E5FE-9AED-4F04-B3A3-AA02ACD265D5}"/>
              </a:ext>
            </a:extLst>
          </p:cNvPr>
          <p:cNvGrpSpPr/>
          <p:nvPr/>
        </p:nvGrpSpPr>
        <p:grpSpPr>
          <a:xfrm>
            <a:off x="2156115" y="1934916"/>
            <a:ext cx="1275704" cy="2064649"/>
            <a:chOff x="789145" y="314324"/>
            <a:chExt cx="418039" cy="114415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B23610-CF4E-4BBD-8785-B62923178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4199" y="314324"/>
              <a:ext cx="0" cy="1144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0898A2-9768-4BD8-BB43-8992C858CC20}"/>
                </a:ext>
              </a:extLst>
            </p:cNvPr>
            <p:cNvCxnSpPr/>
            <p:nvPr/>
          </p:nvCxnSpPr>
          <p:spPr>
            <a:xfrm>
              <a:off x="789145" y="1457724"/>
              <a:ext cx="4180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FE87F43-9FBA-4C2C-953E-666C7C386C95}"/>
              </a:ext>
            </a:extLst>
          </p:cNvPr>
          <p:cNvCxnSpPr/>
          <p:nvPr/>
        </p:nvCxnSpPr>
        <p:spPr>
          <a:xfrm>
            <a:off x="3386529" y="4001290"/>
            <a:ext cx="10872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FC0099-53C9-4BA5-A467-303BC888E956}"/>
              </a:ext>
            </a:extLst>
          </p:cNvPr>
          <p:cNvCxnSpPr/>
          <p:nvPr/>
        </p:nvCxnSpPr>
        <p:spPr>
          <a:xfrm flipV="1">
            <a:off x="5727875" y="1934916"/>
            <a:ext cx="18388" cy="3198644"/>
          </a:xfrm>
          <a:prstGeom prst="straightConnector1">
            <a:avLst/>
          </a:prstGeom>
          <a:ln w="19050">
            <a:solidFill>
              <a:sysClr val="windowText" lastClr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64C1CFA-9F89-4358-8159-0409390AB36C}"/>
              </a:ext>
            </a:extLst>
          </p:cNvPr>
          <p:cNvSpPr/>
          <p:nvPr/>
        </p:nvSpPr>
        <p:spPr>
          <a:xfrm>
            <a:off x="2329419" y="3306442"/>
            <a:ext cx="1268770" cy="363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R</a:t>
            </a:r>
            <a:r>
              <a:rPr lang="en-US" sz="1200" dirty="0" smtClean="0">
                <a:solidFill>
                  <a:sysClr val="windowText" lastClr="000000"/>
                </a:solidFill>
              </a:rPr>
              <a:t>eturn </a:t>
            </a:r>
            <a:r>
              <a:rPr lang="en-US" sz="1200" dirty="0">
                <a:solidFill>
                  <a:sysClr val="windowText" lastClr="000000"/>
                </a:solidFill>
              </a:rPr>
              <a:t>sample</a:t>
            </a:r>
          </a:p>
        </p:txBody>
      </p:sp>
      <p:sp>
        <p:nvSpPr>
          <p:cNvPr id="32" name="Rectangle: Rounded Corners 231">
            <a:extLst>
              <a:ext uri="{FF2B5EF4-FFF2-40B4-BE49-F238E27FC236}">
                <a16:creationId xmlns:a16="http://schemas.microsoft.com/office/drawing/2014/main" id="{6630E1DB-B70E-40DE-B0AF-DFCC1AFE0C67}"/>
              </a:ext>
            </a:extLst>
          </p:cNvPr>
          <p:cNvSpPr/>
          <p:nvPr/>
        </p:nvSpPr>
        <p:spPr>
          <a:xfrm>
            <a:off x="7348775" y="2403826"/>
            <a:ext cx="1357951" cy="6396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OQC get sample</a:t>
            </a: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496F2958-69B9-4CBC-9F90-830A7679243D}"/>
              </a:ext>
            </a:extLst>
          </p:cNvPr>
          <p:cNvSpPr/>
          <p:nvPr/>
        </p:nvSpPr>
        <p:spPr>
          <a:xfrm rot="5400000">
            <a:off x="7455124" y="3171826"/>
            <a:ext cx="1252821" cy="1434261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48F4E5-C7A0-4F62-BF37-BBB8A59B08B5}"/>
              </a:ext>
            </a:extLst>
          </p:cNvPr>
          <p:cNvCxnSpPr>
            <a:cxnSpLocks/>
          </p:cNvCxnSpPr>
          <p:nvPr/>
        </p:nvCxnSpPr>
        <p:spPr>
          <a:xfrm flipH="1">
            <a:off x="6500170" y="5380842"/>
            <a:ext cx="5148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245">
            <a:extLst>
              <a:ext uri="{FF2B5EF4-FFF2-40B4-BE49-F238E27FC236}">
                <a16:creationId xmlns:a16="http://schemas.microsoft.com/office/drawing/2014/main" id="{4DE1F1FD-4DC0-4275-A118-B02740BFA09F}"/>
              </a:ext>
            </a:extLst>
          </p:cNvPr>
          <p:cNvSpPr/>
          <p:nvPr/>
        </p:nvSpPr>
        <p:spPr>
          <a:xfrm>
            <a:off x="4330390" y="4932070"/>
            <a:ext cx="2335274" cy="9723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Maching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ID Pallet and Outer carton before return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6" name="Rectangle: Rounded Corners 247">
            <a:extLst>
              <a:ext uri="{FF2B5EF4-FFF2-40B4-BE49-F238E27FC236}">
                <a16:creationId xmlns:a16="http://schemas.microsoft.com/office/drawing/2014/main" id="{3BD11DEF-3C5A-47FC-9954-38FBE068FACA}"/>
              </a:ext>
            </a:extLst>
          </p:cNvPr>
          <p:cNvSpPr/>
          <p:nvPr/>
        </p:nvSpPr>
        <p:spPr>
          <a:xfrm>
            <a:off x="4459105" y="3520755"/>
            <a:ext cx="2574315" cy="9349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Find </a:t>
            </a:r>
            <a:r>
              <a:rPr lang="en-US" sz="1200" b="1" kern="12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all pallet </a:t>
            </a:r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same model, production date, line, shift</a:t>
            </a:r>
          </a:p>
        </p:txBody>
      </p:sp>
      <p:sp>
        <p:nvSpPr>
          <p:cNvPr id="37" name="Rectangle: Rounded Corners 256">
            <a:extLst>
              <a:ext uri="{FF2B5EF4-FFF2-40B4-BE49-F238E27FC236}">
                <a16:creationId xmlns:a16="http://schemas.microsoft.com/office/drawing/2014/main" id="{A1608DAC-25C0-4B71-815C-59E7E108FC9C}"/>
              </a:ext>
            </a:extLst>
          </p:cNvPr>
          <p:cNvSpPr/>
          <p:nvPr/>
        </p:nvSpPr>
        <p:spPr>
          <a:xfrm>
            <a:off x="4422328" y="2385127"/>
            <a:ext cx="2739807" cy="69575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Chop stamp physical, record by excel file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69E63C-D706-41C7-952F-A534439002A0}"/>
              </a:ext>
            </a:extLst>
          </p:cNvPr>
          <p:cNvSpPr/>
          <p:nvPr/>
        </p:nvSpPr>
        <p:spPr>
          <a:xfrm>
            <a:off x="7612574" y="4655235"/>
            <a:ext cx="507712" cy="272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>
                <a:solidFill>
                  <a:srgbClr val="3E35FB"/>
                </a:solidFill>
              </a:rPr>
              <a:t>OK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2C673D-E0F2-41AC-847D-31823E4A6A66}"/>
              </a:ext>
            </a:extLst>
          </p:cNvPr>
          <p:cNvSpPr/>
          <p:nvPr/>
        </p:nvSpPr>
        <p:spPr>
          <a:xfrm>
            <a:off x="9276755" y="2114038"/>
            <a:ext cx="1930736" cy="282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ID Pallet issue in FA process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12063F-3E28-4353-8771-717E3023AD3B}"/>
              </a:ext>
            </a:extLst>
          </p:cNvPr>
          <p:cNvSpPr/>
          <p:nvPr/>
        </p:nvSpPr>
        <p:spPr>
          <a:xfrm>
            <a:off x="8164280" y="4595567"/>
            <a:ext cx="1268770" cy="373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return sample</a:t>
            </a:r>
          </a:p>
        </p:txBody>
      </p:sp>
      <p:sp>
        <p:nvSpPr>
          <p:cNvPr id="5" name="Rectangle: Rounded Corners 267">
            <a:extLst>
              <a:ext uri="{FF2B5EF4-FFF2-40B4-BE49-F238E27FC236}">
                <a16:creationId xmlns:a16="http://schemas.microsoft.com/office/drawing/2014/main" id="{1D2417DE-0676-4188-81D3-60603413196A}"/>
              </a:ext>
            </a:extLst>
          </p:cNvPr>
          <p:cNvSpPr/>
          <p:nvPr/>
        </p:nvSpPr>
        <p:spPr>
          <a:xfrm>
            <a:off x="2770171" y="2370329"/>
            <a:ext cx="1403483" cy="6918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None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Pallet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2C673D-E0F2-41AC-847D-31823E4A6A66}"/>
              </a:ext>
            </a:extLst>
          </p:cNvPr>
          <p:cNvSpPr/>
          <p:nvPr/>
        </p:nvSpPr>
        <p:spPr>
          <a:xfrm>
            <a:off x="2133177" y="2014877"/>
            <a:ext cx="977148" cy="289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 smtClean="0">
                <a:solidFill>
                  <a:sysClr val="windowText" lastClr="000000"/>
                </a:solidFill>
              </a:rPr>
              <a:t>NO ID Pallet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1440673" y="4610307"/>
            <a:ext cx="1050" cy="110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189">
            <a:extLst>
              <a:ext uri="{FF2B5EF4-FFF2-40B4-BE49-F238E27FC236}">
                <a16:creationId xmlns:a16="http://schemas.microsoft.com/office/drawing/2014/main" id="{F0F71FB0-3D46-4934-B0F0-C43EC21AEEDC}"/>
              </a:ext>
            </a:extLst>
          </p:cNvPr>
          <p:cNvSpPr/>
          <p:nvPr/>
        </p:nvSpPr>
        <p:spPr>
          <a:xfrm>
            <a:off x="682304" y="5714770"/>
            <a:ext cx="1570244" cy="8902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Notify NG error for 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826056" y="4628681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cxnSp>
        <p:nvCxnSpPr>
          <p:cNvPr id="57" name="Elbow Connector 56"/>
          <p:cNvCxnSpPr>
            <a:stCxn id="33" idx="0"/>
          </p:cNvCxnSpPr>
          <p:nvPr/>
        </p:nvCxnSpPr>
        <p:spPr>
          <a:xfrm flipH="1">
            <a:off x="2246836" y="3888957"/>
            <a:ext cx="6551829" cy="2362517"/>
          </a:xfrm>
          <a:prstGeom prst="bentConnector3">
            <a:avLst>
              <a:gd name="adj1" fmla="val -1187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8651561" y="3567176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26665" y="554875"/>
            <a:ext cx="2983659" cy="418451"/>
            <a:chOff x="2854911" y="4395944"/>
            <a:chExt cx="3068776" cy="302396"/>
          </a:xfrm>
        </p:grpSpPr>
        <p:sp>
          <p:nvSpPr>
            <p:cNvPr id="65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Chop stamp process of OQC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4144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26665" y="604290"/>
            <a:ext cx="3530935" cy="519115"/>
            <a:chOff x="2854911" y="4406912"/>
            <a:chExt cx="3068776" cy="263315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28460" y="4444514"/>
              <a:ext cx="2721676" cy="1881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Rule to Judge 1 LOT 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E84F0A6-97BF-447B-B1AB-71E112DC8D74}"/>
              </a:ext>
            </a:extLst>
          </p:cNvPr>
          <p:cNvSpPr/>
          <p:nvPr/>
        </p:nvSpPr>
        <p:spPr>
          <a:xfrm>
            <a:off x="126665" y="1322604"/>
            <a:ext cx="1133124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Define 1 lot</a:t>
            </a:r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When a model runs, another model inserted will be counted as 1 lot</a:t>
            </a:r>
            <a:r>
              <a:rPr lang="en-US" dirty="0" smtClean="0">
                <a:latin typeface="Meiryo" panose="020B0604030504040204" pitchFamily="34" charset="-128"/>
                <a:ea typeface="Meiryo" panose="020B0604030504040204" pitchFamily="34" charset="-128"/>
              </a:rPr>
              <a:t>. (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Lot: when a new model is inserted or finishes a working shift)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15DA7-C3C4-447D-B69C-F8C19DB25396}"/>
              </a:ext>
            </a:extLst>
          </p:cNvPr>
          <p:cNvSpPr/>
          <p:nvPr/>
        </p:nvSpPr>
        <p:spPr>
          <a:xfrm>
            <a:off x="126665" y="2860631"/>
            <a:ext cx="1098926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Judgment 1 lot</a:t>
            </a:r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OQC will judge a lot after finishing the inspection of all sample </a:t>
            </a:r>
            <a:r>
              <a:rPr lang="en-US" dirty="0" smtClean="0">
                <a:latin typeface="Meiryo" panose="020B0604030504040204" pitchFamily="34" charset="-128"/>
                <a:ea typeface="Meiryo" panose="020B0604030504040204" pitchFamily="34" charset="-128"/>
              </a:rPr>
              <a:t>quantities 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even though the production result is not finished </a:t>
            </a:r>
            <a:r>
              <a:rPr lang="en-US" dirty="0" smtClean="0">
                <a:latin typeface="Meiryo" panose="020B0604030504040204" pitchFamily="34" charset="-128"/>
                <a:ea typeface="Meiryo" panose="020B0604030504040204" pitchFamily="34" charset="-128"/>
              </a:rPr>
              <a:t>yes.</a:t>
            </a:r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048AF6-C993-4AB7-8655-A1A04777DB8C}"/>
              </a:ext>
            </a:extLst>
          </p:cNvPr>
          <p:cNvGrpSpPr/>
          <p:nvPr/>
        </p:nvGrpSpPr>
        <p:grpSpPr>
          <a:xfrm>
            <a:off x="950080" y="4518297"/>
            <a:ext cx="10291839" cy="1871133"/>
            <a:chOff x="931333" y="4041775"/>
            <a:chExt cx="10291839" cy="18711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501DC0-52F0-4F3F-982C-7CDC6C0875A5}"/>
                </a:ext>
              </a:extLst>
            </p:cNvPr>
            <p:cNvSpPr/>
            <p:nvPr/>
          </p:nvSpPr>
          <p:spPr>
            <a:xfrm>
              <a:off x="1209676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st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09AE87-6763-4A48-B6D6-ED4773C37723}"/>
                </a:ext>
              </a:extLst>
            </p:cNvPr>
            <p:cNvSpPr/>
            <p:nvPr/>
          </p:nvSpPr>
          <p:spPr>
            <a:xfrm>
              <a:off x="3048415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nd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5EF99E-8A08-43B0-AA6F-2AC96D8305CF}"/>
                </a:ext>
              </a:extLst>
            </p:cNvPr>
            <p:cNvSpPr/>
            <p:nvPr/>
          </p:nvSpPr>
          <p:spPr>
            <a:xfrm>
              <a:off x="6051884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 sample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0A429F-6574-4D08-AE99-EF3541195FC2}"/>
                </a:ext>
              </a:extLst>
            </p:cNvPr>
            <p:cNvSpPr/>
            <p:nvPr/>
          </p:nvSpPr>
          <p:spPr>
            <a:xfrm>
              <a:off x="4895592" y="4343401"/>
              <a:ext cx="981787" cy="5524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……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F78C015-6BF0-4F29-8849-7C25DC52F48B}"/>
                </a:ext>
              </a:extLst>
            </p:cNvPr>
            <p:cNvCxnSpPr/>
            <p:nvPr/>
          </p:nvCxnSpPr>
          <p:spPr>
            <a:xfrm>
              <a:off x="204601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CBFAC5-9C10-4C74-82A2-BC1C771A3DAD}"/>
                </a:ext>
              </a:extLst>
            </p:cNvPr>
            <p:cNvSpPr/>
            <p:nvPr/>
          </p:nvSpPr>
          <p:spPr>
            <a:xfrm>
              <a:off x="152107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BBA37D1-2E98-4099-A475-BB15E336F0E8}"/>
                </a:ext>
              </a:extLst>
            </p:cNvPr>
            <p:cNvCxnSpPr/>
            <p:nvPr/>
          </p:nvCxnSpPr>
          <p:spPr>
            <a:xfrm>
              <a:off x="385957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DAB59A-6C49-4AE7-83D0-1F1481E198A5}"/>
                </a:ext>
              </a:extLst>
            </p:cNvPr>
            <p:cNvSpPr/>
            <p:nvPr/>
          </p:nvSpPr>
          <p:spPr>
            <a:xfrm>
              <a:off x="333463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9CA4862-BE56-49AC-B91D-DEBC9AD198A1}"/>
                </a:ext>
              </a:extLst>
            </p:cNvPr>
            <p:cNvCxnSpPr/>
            <p:nvPr/>
          </p:nvCxnSpPr>
          <p:spPr>
            <a:xfrm>
              <a:off x="691773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3D8F66-8ED2-4D33-BE81-29413E0A21AC}"/>
                </a:ext>
              </a:extLst>
            </p:cNvPr>
            <p:cNvSpPr/>
            <p:nvPr/>
          </p:nvSpPr>
          <p:spPr>
            <a:xfrm>
              <a:off x="639279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0" name="Rectangle: Rounded Corners 10">
              <a:extLst>
                <a:ext uri="{FF2B5EF4-FFF2-40B4-BE49-F238E27FC236}">
                  <a16:creationId xmlns:a16="http://schemas.microsoft.com/office/drawing/2014/main" id="{C07DA02A-5BDD-4BB0-9417-14E90D25CBCB}"/>
                </a:ext>
              </a:extLst>
            </p:cNvPr>
            <p:cNvSpPr/>
            <p:nvPr/>
          </p:nvSpPr>
          <p:spPr>
            <a:xfrm>
              <a:off x="931333" y="4041775"/>
              <a:ext cx="712046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16">
              <a:extLst>
                <a:ext uri="{FF2B5EF4-FFF2-40B4-BE49-F238E27FC236}">
                  <a16:creationId xmlns:a16="http://schemas.microsoft.com/office/drawing/2014/main" id="{2D71959B-1C3E-4ED6-A359-42DE3829D96F}"/>
                </a:ext>
              </a:extLst>
            </p:cNvPr>
            <p:cNvSpPr/>
            <p:nvPr/>
          </p:nvSpPr>
          <p:spPr>
            <a:xfrm>
              <a:off x="8175795" y="4577292"/>
              <a:ext cx="361145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98F526-6693-4483-8440-DE5B54ECA7D5}"/>
                </a:ext>
              </a:extLst>
            </p:cNvPr>
            <p:cNvSpPr/>
            <p:nvPr/>
          </p:nvSpPr>
          <p:spPr>
            <a:xfrm>
              <a:off x="8863954" y="4343401"/>
              <a:ext cx="2094913" cy="552450"/>
            </a:xfrm>
            <a:prstGeom prst="rect">
              <a:avLst/>
            </a:prstGeom>
            <a:solidFill>
              <a:srgbClr val="0000CC"/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Judgment for Lot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3C527A-915C-4AF6-9883-A1ABEB379015}"/>
                </a:ext>
              </a:extLst>
            </p:cNvPr>
            <p:cNvCxnSpPr/>
            <p:nvPr/>
          </p:nvCxnSpPr>
          <p:spPr>
            <a:xfrm>
              <a:off x="9914935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00476C-7723-450C-88F5-583BA0A20266}"/>
                </a:ext>
              </a:extLst>
            </p:cNvPr>
            <p:cNvSpPr/>
            <p:nvPr/>
          </p:nvSpPr>
          <p:spPr>
            <a:xfrm>
              <a:off x="9386476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5" name="Rectangle: Rounded Corners 21">
              <a:extLst>
                <a:ext uri="{FF2B5EF4-FFF2-40B4-BE49-F238E27FC236}">
                  <a16:creationId xmlns:a16="http://schemas.microsoft.com/office/drawing/2014/main" id="{9754FEE1-0691-450C-AC19-822485FD1905}"/>
                </a:ext>
              </a:extLst>
            </p:cNvPr>
            <p:cNvSpPr/>
            <p:nvPr/>
          </p:nvSpPr>
          <p:spPr>
            <a:xfrm>
              <a:off x="8641545" y="4041775"/>
              <a:ext cx="258162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61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8578</TotalTime>
  <Words>1139</Words>
  <Application>Microsoft Office PowerPoint</Application>
  <PresentationFormat>Widescreen</PresentationFormat>
  <Paragraphs>374</Paragraphs>
  <Slides>11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ＭＳ Ｐゴシック</vt:lpstr>
      <vt:lpstr>游ゴシック</vt:lpstr>
      <vt:lpstr>Arial</vt:lpstr>
      <vt:lpstr>Arial Unicode MS</vt:lpstr>
      <vt:lpstr>Calibri</vt:lpstr>
      <vt:lpstr>Calibri Light</vt:lpstr>
      <vt:lpstr>Meiryo</vt:lpstr>
      <vt:lpstr>Meiryo UI</vt:lpstr>
      <vt:lpstr>Tahoma</vt:lpstr>
      <vt:lpstr>Times New Roman</vt:lpstr>
      <vt:lpstr>Wingdings</vt:lpstr>
      <vt:lpstr>Office Theme</vt:lpstr>
      <vt:lpstr>ｸﾘｯﾌﾟ</vt:lpstr>
      <vt:lpstr>PowerPoint Presentation</vt:lpstr>
      <vt:lpstr>PowerPoint Presentation</vt:lpstr>
      <vt:lpstr>OQC DIGITAL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ACER</cp:lastModifiedBy>
  <cp:revision>450</cp:revision>
  <cp:lastPrinted>2024-08-05T03:14:42Z</cp:lastPrinted>
  <dcterms:created xsi:type="dcterms:W3CDTF">2021-12-07T10:10:23Z</dcterms:created>
  <dcterms:modified xsi:type="dcterms:W3CDTF">2024-10-02T17:11:39Z</dcterms:modified>
</cp:coreProperties>
</file>